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8"/>
  </p:notesMasterIdLst>
  <p:handoutMasterIdLst>
    <p:handoutMasterId r:id="rId29"/>
  </p:handoutMasterIdLst>
  <p:sldIdLst>
    <p:sldId id="400" r:id="rId2"/>
    <p:sldId id="604" r:id="rId3"/>
    <p:sldId id="611" r:id="rId4"/>
    <p:sldId id="614" r:id="rId5"/>
    <p:sldId id="607" r:id="rId6"/>
    <p:sldId id="608" r:id="rId7"/>
    <p:sldId id="609" r:id="rId8"/>
    <p:sldId id="610" r:id="rId9"/>
    <p:sldId id="570" r:id="rId10"/>
    <p:sldId id="596" r:id="rId11"/>
    <p:sldId id="572" r:id="rId12"/>
    <p:sldId id="573" r:id="rId13"/>
    <p:sldId id="574" r:id="rId14"/>
    <p:sldId id="597" r:id="rId15"/>
    <p:sldId id="587" r:id="rId16"/>
    <p:sldId id="602" r:id="rId17"/>
    <p:sldId id="589" r:id="rId18"/>
    <p:sldId id="590" r:id="rId19"/>
    <p:sldId id="591" r:id="rId20"/>
    <p:sldId id="605" r:id="rId21"/>
    <p:sldId id="615" r:id="rId22"/>
    <p:sldId id="592" r:id="rId23"/>
    <p:sldId id="593" r:id="rId24"/>
    <p:sldId id="594" r:id="rId25"/>
    <p:sldId id="595" r:id="rId26"/>
    <p:sldId id="606" r:id="rId27"/>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797">
          <p15:clr>
            <a:srgbClr val="A4A3A4"/>
          </p15:clr>
        </p15:guide>
        <p15:guide id="2" pos="9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FF"/>
    <a:srgbClr val="FF9933"/>
    <a:srgbClr val="FF0000"/>
    <a:srgbClr val="FFCC66"/>
    <a:srgbClr val="99CCFF"/>
    <a:srgbClr val="CCECF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24" autoAdjust="0"/>
  </p:normalViewPr>
  <p:slideViewPr>
    <p:cSldViewPr>
      <p:cViewPr varScale="1">
        <p:scale>
          <a:sx n="70" d="100"/>
          <a:sy n="70" d="100"/>
        </p:scale>
        <p:origin x="1386" y="78"/>
      </p:cViewPr>
      <p:guideLst>
        <p:guide orient="horz" pos="1797"/>
        <p:guide pos="975"/>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wmf"/><Relationship Id="rId7" Type="http://schemas.openxmlformats.org/officeDocument/2006/relationships/image" Target="../media/image77.emf"/><Relationship Id="rId12" Type="http://schemas.openxmlformats.org/officeDocument/2006/relationships/image" Target="../media/image69.wmf"/><Relationship Id="rId2" Type="http://schemas.openxmlformats.org/officeDocument/2006/relationships/image" Target="../media/image72.wmf"/><Relationship Id="rId1" Type="http://schemas.openxmlformats.org/officeDocument/2006/relationships/image" Target="../media/image71.emf"/><Relationship Id="rId6" Type="http://schemas.openxmlformats.org/officeDocument/2006/relationships/image" Target="../media/image76.emf"/><Relationship Id="rId11" Type="http://schemas.openxmlformats.org/officeDocument/2006/relationships/image" Target="../media/image81.wmf"/><Relationship Id="rId5" Type="http://schemas.openxmlformats.org/officeDocument/2006/relationships/image" Target="../media/image75.emf"/><Relationship Id="rId10" Type="http://schemas.openxmlformats.org/officeDocument/2006/relationships/image" Target="../media/image80.wmf"/><Relationship Id="rId4" Type="http://schemas.openxmlformats.org/officeDocument/2006/relationships/image" Target="../media/image74.wmf"/><Relationship Id="rId9" Type="http://schemas.openxmlformats.org/officeDocument/2006/relationships/image" Target="../media/image7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wmf"/><Relationship Id="rId4" Type="http://schemas.openxmlformats.org/officeDocument/2006/relationships/image" Target="../media/image8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5" Type="http://schemas.openxmlformats.org/officeDocument/2006/relationships/image" Target="../media/image97.wmf"/><Relationship Id="rId4" Type="http://schemas.openxmlformats.org/officeDocument/2006/relationships/image" Target="../media/image96.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emf"/><Relationship Id="rId7" Type="http://schemas.openxmlformats.org/officeDocument/2006/relationships/image" Target="../media/image104.wmf"/><Relationship Id="rId2" Type="http://schemas.openxmlformats.org/officeDocument/2006/relationships/image" Target="../media/image99.emf"/><Relationship Id="rId1" Type="http://schemas.openxmlformats.org/officeDocument/2006/relationships/image" Target="../media/image98.emf"/><Relationship Id="rId6" Type="http://schemas.openxmlformats.org/officeDocument/2006/relationships/image" Target="../media/image103.emf"/><Relationship Id="rId11" Type="http://schemas.openxmlformats.org/officeDocument/2006/relationships/image" Target="../media/image91.emf"/><Relationship Id="rId5" Type="http://schemas.openxmlformats.org/officeDocument/2006/relationships/image" Target="../media/image102.emf"/><Relationship Id="rId10" Type="http://schemas.openxmlformats.org/officeDocument/2006/relationships/image" Target="../media/image107.wmf"/><Relationship Id="rId4" Type="http://schemas.openxmlformats.org/officeDocument/2006/relationships/image" Target="../media/image101.wmf"/><Relationship Id="rId9" Type="http://schemas.openxmlformats.org/officeDocument/2006/relationships/image" Target="../media/image106.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12" Type="http://schemas.openxmlformats.org/officeDocument/2006/relationships/image" Target="../media/image119.wmf"/><Relationship Id="rId2" Type="http://schemas.openxmlformats.org/officeDocument/2006/relationships/image" Target="../media/image109.emf"/><Relationship Id="rId1" Type="http://schemas.openxmlformats.org/officeDocument/2006/relationships/image" Target="../media/image108.emf"/><Relationship Id="rId6" Type="http://schemas.openxmlformats.org/officeDocument/2006/relationships/image" Target="../media/image113.emf"/><Relationship Id="rId11" Type="http://schemas.openxmlformats.org/officeDocument/2006/relationships/image" Target="../media/image118.wmf"/><Relationship Id="rId5" Type="http://schemas.openxmlformats.org/officeDocument/2006/relationships/image" Target="../media/image112.emf"/><Relationship Id="rId10" Type="http://schemas.openxmlformats.org/officeDocument/2006/relationships/image" Target="../media/image117.emf"/><Relationship Id="rId4" Type="http://schemas.openxmlformats.org/officeDocument/2006/relationships/image" Target="../media/image111.emf"/><Relationship Id="rId9" Type="http://schemas.openxmlformats.org/officeDocument/2006/relationships/image" Target="../media/image116.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5" Type="http://schemas.openxmlformats.org/officeDocument/2006/relationships/image" Target="../media/image133.wmf"/><Relationship Id="rId4"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6.emf"/><Relationship Id="rId7" Type="http://schemas.openxmlformats.org/officeDocument/2006/relationships/image" Target="../media/image140.wmf"/><Relationship Id="rId2" Type="http://schemas.openxmlformats.org/officeDocument/2006/relationships/image" Target="../media/image135.emf"/><Relationship Id="rId1" Type="http://schemas.openxmlformats.org/officeDocument/2006/relationships/image" Target="../media/image134.e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image" Target="../media/image154.emf"/><Relationship Id="rId3" Type="http://schemas.openxmlformats.org/officeDocument/2006/relationships/image" Target="../media/image144.emf"/><Relationship Id="rId7" Type="http://schemas.openxmlformats.org/officeDocument/2006/relationships/image" Target="../media/image148.emf"/><Relationship Id="rId12" Type="http://schemas.openxmlformats.org/officeDocument/2006/relationships/image" Target="../media/image153.emf"/><Relationship Id="rId2" Type="http://schemas.openxmlformats.org/officeDocument/2006/relationships/image" Target="../media/image143.emf"/><Relationship Id="rId1" Type="http://schemas.openxmlformats.org/officeDocument/2006/relationships/image" Target="../media/image142.wmf"/><Relationship Id="rId6" Type="http://schemas.openxmlformats.org/officeDocument/2006/relationships/image" Target="../media/image147.emf"/><Relationship Id="rId11" Type="http://schemas.openxmlformats.org/officeDocument/2006/relationships/image" Target="../media/image152.emf"/><Relationship Id="rId5" Type="http://schemas.openxmlformats.org/officeDocument/2006/relationships/image" Target="../media/image146.emf"/><Relationship Id="rId15" Type="http://schemas.openxmlformats.org/officeDocument/2006/relationships/image" Target="../media/image156.wmf"/><Relationship Id="rId10" Type="http://schemas.openxmlformats.org/officeDocument/2006/relationships/image" Target="../media/image151.emf"/><Relationship Id="rId4" Type="http://schemas.openxmlformats.org/officeDocument/2006/relationships/image" Target="../media/image145.emf"/><Relationship Id="rId9" Type="http://schemas.openxmlformats.org/officeDocument/2006/relationships/image" Target="../media/image150.emf"/><Relationship Id="rId14" Type="http://schemas.openxmlformats.org/officeDocument/2006/relationships/image" Target="../media/image15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e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image" Target="../media/image6.wmf"/><Relationship Id="rId6" Type="http://schemas.openxmlformats.org/officeDocument/2006/relationships/image" Target="../media/image11.w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wmf"/><Relationship Id="rId4" Type="http://schemas.openxmlformats.org/officeDocument/2006/relationships/image" Target="../media/image9.emf"/><Relationship Id="rId9"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64.wmf"/><Relationship Id="rId3" Type="http://schemas.openxmlformats.org/officeDocument/2006/relationships/image" Target="../media/image159.emf"/><Relationship Id="rId7" Type="http://schemas.openxmlformats.org/officeDocument/2006/relationships/image" Target="../media/image163.wmf"/><Relationship Id="rId2" Type="http://schemas.openxmlformats.org/officeDocument/2006/relationships/image" Target="../media/image158.emf"/><Relationship Id="rId1" Type="http://schemas.openxmlformats.org/officeDocument/2006/relationships/image" Target="../media/image157.emf"/><Relationship Id="rId6" Type="http://schemas.openxmlformats.org/officeDocument/2006/relationships/image" Target="../media/image162.wmf"/><Relationship Id="rId5" Type="http://schemas.openxmlformats.org/officeDocument/2006/relationships/image" Target="../media/image161.emf"/><Relationship Id="rId4" Type="http://schemas.openxmlformats.org/officeDocument/2006/relationships/image" Target="../media/image160.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72.wmf"/><Relationship Id="rId3" Type="http://schemas.openxmlformats.org/officeDocument/2006/relationships/image" Target="../media/image167.emf"/><Relationship Id="rId7" Type="http://schemas.openxmlformats.org/officeDocument/2006/relationships/image" Target="../media/image171.wmf"/><Relationship Id="rId2" Type="http://schemas.openxmlformats.org/officeDocument/2006/relationships/image" Target="../media/image166.emf"/><Relationship Id="rId1" Type="http://schemas.openxmlformats.org/officeDocument/2006/relationships/image" Target="../media/image165.emf"/><Relationship Id="rId6" Type="http://schemas.openxmlformats.org/officeDocument/2006/relationships/image" Target="../media/image170.emf"/><Relationship Id="rId5" Type="http://schemas.openxmlformats.org/officeDocument/2006/relationships/image" Target="../media/image169.emf"/><Relationship Id="rId4" Type="http://schemas.openxmlformats.org/officeDocument/2006/relationships/image" Target="../media/image168.emf"/><Relationship Id="rId9" Type="http://schemas.openxmlformats.org/officeDocument/2006/relationships/image" Target="../media/image173.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image" Target="../media/image174.emf"/><Relationship Id="rId4" Type="http://schemas.openxmlformats.org/officeDocument/2006/relationships/image" Target="../media/image177.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 Id="rId5" Type="http://schemas.openxmlformats.org/officeDocument/2006/relationships/image" Target="../media/image182.emf"/><Relationship Id="rId4" Type="http://schemas.openxmlformats.org/officeDocument/2006/relationships/image" Target="../media/image18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image" Target="../media/image20.emf"/><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3.wmf"/><Relationship Id="rId3" Type="http://schemas.openxmlformats.org/officeDocument/2006/relationships/image" Target="../media/image43.emf"/><Relationship Id="rId7" Type="http://schemas.openxmlformats.org/officeDocument/2006/relationships/image" Target="../media/image47.emf"/><Relationship Id="rId12" Type="http://schemas.openxmlformats.org/officeDocument/2006/relationships/image" Target="../media/image52.wmf"/><Relationship Id="rId2" Type="http://schemas.openxmlformats.org/officeDocument/2006/relationships/image" Target="../media/image42.emf"/><Relationship Id="rId16" Type="http://schemas.openxmlformats.org/officeDocument/2006/relationships/image" Target="../media/image56.wmf"/><Relationship Id="rId1" Type="http://schemas.openxmlformats.org/officeDocument/2006/relationships/image" Target="../media/image41.emf"/><Relationship Id="rId6" Type="http://schemas.openxmlformats.org/officeDocument/2006/relationships/image" Target="../media/image46.emf"/><Relationship Id="rId11" Type="http://schemas.openxmlformats.org/officeDocument/2006/relationships/image" Target="../media/image51.wmf"/><Relationship Id="rId5" Type="http://schemas.openxmlformats.org/officeDocument/2006/relationships/image" Target="../media/image45.emf"/><Relationship Id="rId15" Type="http://schemas.openxmlformats.org/officeDocument/2006/relationships/image" Target="../media/image55.wmf"/><Relationship Id="rId10" Type="http://schemas.openxmlformats.org/officeDocument/2006/relationships/image" Target="../media/image50.wmf"/><Relationship Id="rId4" Type="http://schemas.openxmlformats.org/officeDocument/2006/relationships/image" Target="../media/image44.emf"/><Relationship Id="rId9" Type="http://schemas.openxmlformats.org/officeDocument/2006/relationships/image" Target="../media/image49.wmf"/><Relationship Id="rId14"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w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w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11" Type="http://schemas.openxmlformats.org/officeDocument/2006/relationships/image" Target="../media/image68.wmf"/><Relationship Id="rId5" Type="http://schemas.openxmlformats.org/officeDocument/2006/relationships/image" Target="../media/image62.emf"/><Relationship Id="rId10" Type="http://schemas.openxmlformats.org/officeDocument/2006/relationships/image" Target="../media/image67.wmf"/><Relationship Id="rId4" Type="http://schemas.openxmlformats.org/officeDocument/2006/relationships/image" Target="../media/image61.emf"/><Relationship Id="rId9"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206851" name="Rectangle 3"/>
          <p:cNvSpPr>
            <a:spLocks noGrp="1" noChangeArrowheads="1"/>
          </p:cNvSpPr>
          <p:nvPr>
            <p:ph type="dt" sz="quarter" idx="1"/>
          </p:nvPr>
        </p:nvSpPr>
        <p:spPr bwMode="auto">
          <a:xfrm>
            <a:off x="401955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r" defTabSz="950690" eaLnBrk="1" hangingPunct="1">
              <a:defRPr sz="1200">
                <a:latin typeface="Arial" charset="0"/>
              </a:defRPr>
            </a:lvl1pPr>
          </a:lstStyle>
          <a:p>
            <a:pPr>
              <a:defRPr/>
            </a:pPr>
            <a:endParaRPr lang="en-US" altLang="zh-CN"/>
          </a:p>
        </p:txBody>
      </p:sp>
      <p:sp>
        <p:nvSpPr>
          <p:cNvPr id="206852"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206853" name="Rectangle 5"/>
          <p:cNvSpPr>
            <a:spLocks noGrp="1" noChangeArrowheads="1"/>
          </p:cNvSpPr>
          <p:nvPr>
            <p:ph type="sldNum" sz="quarter" idx="3"/>
          </p:nvPr>
        </p:nvSpPr>
        <p:spPr bwMode="auto">
          <a:xfrm>
            <a:off x="401955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r" defTabSz="950690" eaLnBrk="1" hangingPunct="1">
              <a:defRPr sz="1200"/>
            </a:lvl1pPr>
          </a:lstStyle>
          <a:p>
            <a:pPr>
              <a:defRPr/>
            </a:pPr>
            <a:fld id="{790C9580-DD50-4EDE-8F24-A4D2DFE025AD}" type="slidenum">
              <a:rPr lang="en-US" altLang="zh-CN"/>
              <a:pPr>
                <a:defRPr/>
              </a:pPr>
              <a:t>‹#›</a:t>
            </a:fld>
            <a:endParaRPr lang="en-US" altLang="zh-CN"/>
          </a:p>
        </p:txBody>
      </p:sp>
    </p:spTree>
    <p:extLst>
      <p:ext uri="{BB962C8B-B14F-4D97-AF65-F5344CB8AC3E}">
        <p14:creationId xmlns:p14="http://schemas.microsoft.com/office/powerpoint/2010/main" val="247797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65539" name="Rectangle 3"/>
          <p:cNvSpPr>
            <a:spLocks noGrp="1" noChangeArrowheads="1"/>
          </p:cNvSpPr>
          <p:nvPr>
            <p:ph type="dt" idx="1"/>
          </p:nvPr>
        </p:nvSpPr>
        <p:spPr bwMode="auto">
          <a:xfrm>
            <a:off x="4019550" y="0"/>
            <a:ext cx="3078163" cy="51117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lvl1pPr algn="r" defTabSz="950690" eaLnBrk="1" hangingPunct="1">
              <a:defRPr sz="12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0600" y="766763"/>
            <a:ext cx="5119688" cy="38401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5068" tIns="47534" rIns="95068" bIns="4753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5542"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l" defTabSz="950690" eaLnBrk="1" hangingPunct="1">
              <a:defRPr sz="1200">
                <a:latin typeface="Arial" charset="0"/>
              </a:defRPr>
            </a:lvl1pPr>
          </a:lstStyle>
          <a:p>
            <a:pPr>
              <a:defRPr/>
            </a:pPr>
            <a:endParaRPr lang="en-US" altLang="zh-CN"/>
          </a:p>
        </p:txBody>
      </p:sp>
      <p:sp>
        <p:nvSpPr>
          <p:cNvPr id="65543" name="Rectangle 7"/>
          <p:cNvSpPr>
            <a:spLocks noGrp="1" noChangeArrowheads="1"/>
          </p:cNvSpPr>
          <p:nvPr>
            <p:ph type="sldNum" sz="quarter" idx="5"/>
          </p:nvPr>
        </p:nvSpPr>
        <p:spPr bwMode="auto">
          <a:xfrm>
            <a:off x="4019550" y="9721850"/>
            <a:ext cx="3078163" cy="511175"/>
          </a:xfrm>
          <a:prstGeom prst="rect">
            <a:avLst/>
          </a:prstGeom>
          <a:noFill/>
          <a:ln w="9525">
            <a:noFill/>
            <a:miter lim="800000"/>
            <a:headEnd/>
            <a:tailEnd/>
          </a:ln>
          <a:effectLst/>
        </p:spPr>
        <p:txBody>
          <a:bodyPr vert="horz" wrap="square" lIns="95068" tIns="47534" rIns="95068" bIns="47534" numCol="1" anchor="b" anchorCtr="0" compatLnSpc="1">
            <a:prstTxWarp prst="textNoShape">
              <a:avLst/>
            </a:prstTxWarp>
          </a:bodyPr>
          <a:lstStyle>
            <a:lvl1pPr algn="r" defTabSz="950690" eaLnBrk="1" hangingPunct="1">
              <a:defRPr sz="1200"/>
            </a:lvl1pPr>
          </a:lstStyle>
          <a:p>
            <a:pPr>
              <a:defRPr/>
            </a:pPr>
            <a:fld id="{5F876C0D-3219-4896-BDF1-99A8EE0F1977}" type="slidenum">
              <a:rPr lang="en-US" altLang="zh-CN"/>
              <a:pPr>
                <a:defRPr/>
              </a:pPr>
              <a:t>‹#›</a:t>
            </a:fld>
            <a:endParaRPr lang="en-US" altLang="zh-CN"/>
          </a:p>
        </p:txBody>
      </p:sp>
    </p:spTree>
    <p:extLst>
      <p:ext uri="{BB962C8B-B14F-4D97-AF65-F5344CB8AC3E}">
        <p14:creationId xmlns:p14="http://schemas.microsoft.com/office/powerpoint/2010/main" val="13315634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64CDD60-E729-4626-8CBD-1A7DAAE42A62}" type="slidenum">
              <a:rPr lang="en-US" altLang="zh-CN" smtClean="0"/>
              <a:pPr>
                <a:defRPr/>
              </a:pPr>
              <a:t>4</a:t>
            </a:fld>
            <a:endParaRPr lang="en-US" altLang="zh-CN"/>
          </a:p>
        </p:txBody>
      </p:sp>
    </p:spTree>
    <p:extLst>
      <p:ext uri="{BB962C8B-B14F-4D97-AF65-F5344CB8AC3E}">
        <p14:creationId xmlns:p14="http://schemas.microsoft.com/office/powerpoint/2010/main" val="29489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AB91C54-D466-47F6-AC59-1F6FE1DFA3C2}" type="slidenum">
              <a:rPr lang="en-US" altLang="zh-CN" smtClean="0"/>
              <a:pPr>
                <a:defRPr/>
              </a:pPr>
              <a:t>5</a:t>
            </a:fld>
            <a:endParaRPr lang="en-US" altLang="zh-CN"/>
          </a:p>
        </p:txBody>
      </p:sp>
    </p:spTree>
    <p:extLst>
      <p:ext uri="{BB962C8B-B14F-4D97-AF65-F5344CB8AC3E}">
        <p14:creationId xmlns:p14="http://schemas.microsoft.com/office/powerpoint/2010/main" val="218568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10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a:solidFill>
                  <a:schemeClr val="tx1"/>
                </a:solidFill>
                <a:latin typeface="Arial" panose="020B0604020202020204" pitchFamily="34" charset="0"/>
                <a:ea typeface="宋体" panose="02010600030101010101" pitchFamily="2" charset="-122"/>
              </a:defRPr>
            </a:lvl1pPr>
            <a:lvl2pPr marL="768350" indent="-295275" defTabSz="949325">
              <a:defRPr>
                <a:solidFill>
                  <a:schemeClr val="tx1"/>
                </a:solidFill>
                <a:latin typeface="Arial" panose="020B0604020202020204" pitchFamily="34" charset="0"/>
                <a:ea typeface="宋体" panose="02010600030101010101" pitchFamily="2" charset="-122"/>
              </a:defRPr>
            </a:lvl2pPr>
            <a:lvl3pPr marL="1181100" indent="-234950" defTabSz="949325">
              <a:defRPr>
                <a:solidFill>
                  <a:schemeClr val="tx1"/>
                </a:solidFill>
                <a:latin typeface="Arial" panose="020B0604020202020204" pitchFamily="34" charset="0"/>
                <a:ea typeface="宋体" panose="02010600030101010101" pitchFamily="2" charset="-122"/>
              </a:defRPr>
            </a:lvl3pPr>
            <a:lvl4pPr marL="1654175" indent="-234950" defTabSz="949325">
              <a:defRPr>
                <a:solidFill>
                  <a:schemeClr val="tx1"/>
                </a:solidFill>
                <a:latin typeface="Arial" panose="020B0604020202020204" pitchFamily="34" charset="0"/>
                <a:ea typeface="宋体" panose="02010600030101010101" pitchFamily="2" charset="-122"/>
              </a:defRPr>
            </a:lvl4pPr>
            <a:lvl5pPr marL="2127250" indent="-234950" defTabSz="949325">
              <a:defRPr>
                <a:solidFill>
                  <a:schemeClr val="tx1"/>
                </a:solidFill>
                <a:latin typeface="Arial" panose="020B0604020202020204" pitchFamily="34" charset="0"/>
                <a:ea typeface="宋体" panose="02010600030101010101" pitchFamily="2" charset="-122"/>
              </a:defRPr>
            </a:lvl5pPr>
            <a:lvl6pPr marL="25844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416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988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956050" indent="-234950" defTabSz="94932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45796-E7DD-4B68-B605-9A0ACC157D2F}" type="slidenum">
              <a:rPr lang="en-US" altLang="zh-CN" smtClean="0"/>
              <a:pPr/>
              <a:t>11</a:t>
            </a:fld>
            <a:endParaRPr lang="en-US" altLang="zh-CN" smtClean="0"/>
          </a:p>
        </p:txBody>
      </p:sp>
    </p:spTree>
    <p:extLst>
      <p:ext uri="{BB962C8B-B14F-4D97-AF65-F5344CB8AC3E}">
        <p14:creationId xmlns:p14="http://schemas.microsoft.com/office/powerpoint/2010/main" val="2420220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742933435"/>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50375413"/>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5051404"/>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63500" y="9525"/>
            <a:ext cx="9226550" cy="6940550"/>
          </a:xfrm>
          <a:prstGeom prst="rect">
            <a:avLst/>
          </a:prstGeom>
          <a:solidFill>
            <a:srgbClr val="000000">
              <a:alpha val="74901"/>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4" name="AutoShape 4">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5" name="AutoShape 5">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6" name="AutoShape 6">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7" name="Rectangle 12"/>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8" name="Text Box 13"/>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1400" b="1" i="1" smtClean="0">
                <a:solidFill>
                  <a:schemeClr val="bg2"/>
                </a:solidFill>
                <a:latin typeface="Times New Roman" panose="02020603050405020304" pitchFamily="18" charset="0"/>
              </a:rPr>
              <a:t>Chenwei Jiang, Xi’an Jiaotong University, 2018</a:t>
            </a:r>
          </a:p>
        </p:txBody>
      </p:sp>
      <p:sp>
        <p:nvSpPr>
          <p:cNvPr id="9" name="Text Box 14"/>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1400" b="1" i="1" smtClean="0">
                <a:solidFill>
                  <a:schemeClr val="bg2"/>
                </a:solidFill>
                <a:latin typeface="Times New Roman" panose="02020603050405020304" pitchFamily="18" charset="0"/>
              </a:rPr>
              <a:t>University Physics</a:t>
            </a:r>
          </a:p>
        </p:txBody>
      </p:sp>
      <p:sp>
        <p:nvSpPr>
          <p:cNvPr id="2" name="内容占位符 1"/>
          <p:cNvSpPr>
            <a:spLocks noGrp="1"/>
          </p:cNvSpPr>
          <p:nvPr>
            <p:ph/>
          </p:nvPr>
        </p:nvSpPr>
        <p:spPr>
          <a:xfrm>
            <a:off x="301625" y="228600"/>
            <a:ext cx="8540750" cy="58705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Rectangle 4"/>
          <p:cNvSpPr>
            <a:spLocks noGrp="1" noChangeArrowheads="1"/>
          </p:cNvSpPr>
          <p:nvPr>
            <p:ph type="dt" sz="half" idx="10"/>
          </p:nvPr>
        </p:nvSpPr>
        <p:spPr>
          <a:xfrm>
            <a:off x="301625" y="6245225"/>
            <a:ext cx="2289175" cy="476250"/>
          </a:xfrm>
          <a:prstGeom prst="rect">
            <a:avLst/>
          </a:prstGeom>
        </p:spPr>
        <p:txBody>
          <a:bodyPr/>
          <a:lstStyle>
            <a:lvl1pPr>
              <a:defRPr/>
            </a:lvl1pPr>
          </a:lstStyle>
          <a:p>
            <a:pPr>
              <a:defRPr/>
            </a:pPr>
            <a:endParaRPr lang="en-US" altLang="zh-CN"/>
          </a:p>
        </p:txBody>
      </p:sp>
      <p:sp>
        <p:nvSpPr>
          <p:cNvPr id="11" name="Rectangle 5"/>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endParaRPr lang="en-US" altLang="zh-CN"/>
          </a:p>
        </p:txBody>
      </p:sp>
      <p:sp>
        <p:nvSpPr>
          <p:cNvPr id="12" name="Rectangle 6"/>
          <p:cNvSpPr>
            <a:spLocks noGrp="1" noChangeArrowheads="1"/>
          </p:cNvSpPr>
          <p:nvPr>
            <p:ph type="sldNum" sz="quarter" idx="12"/>
          </p:nvPr>
        </p:nvSpPr>
        <p:spPr>
          <a:xfrm>
            <a:off x="6553200" y="6245225"/>
            <a:ext cx="2289175" cy="476250"/>
          </a:xfrm>
          <a:prstGeom prst="rect">
            <a:avLst/>
          </a:prstGeom>
        </p:spPr>
        <p:txBody>
          <a:bodyPr/>
          <a:lstStyle>
            <a:lvl1pPr>
              <a:defRPr/>
            </a:lvl1pPr>
          </a:lstStyle>
          <a:p>
            <a:pPr>
              <a:defRPr/>
            </a:pPr>
            <a:fld id="{A090A088-BB47-45C4-978E-36F9CF4904AC}" type="slidenum">
              <a:rPr lang="en-US" altLang="zh-CN"/>
              <a:pPr>
                <a:defRPr/>
              </a:pPr>
              <a:t>‹#›</a:t>
            </a:fld>
            <a:endParaRPr lang="en-US" altLang="zh-CN"/>
          </a:p>
        </p:txBody>
      </p:sp>
    </p:spTree>
    <p:extLst>
      <p:ext uri="{BB962C8B-B14F-4D97-AF65-F5344CB8AC3E}">
        <p14:creationId xmlns:p14="http://schemas.microsoft.com/office/powerpoint/2010/main" val="41333746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8444627"/>
      </p:ext>
    </p:extLst>
  </p:cSld>
  <p:clrMapOvr>
    <a:masterClrMapping/>
  </p:clrMapOvr>
  <p:transition spd="slow">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2628193596"/>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54975636"/>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00632029"/>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21935281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48965"/>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98582305"/>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26048555"/>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99"/>
        </a:solidFill>
        <a:effectLst/>
      </p:bgPr>
    </p:bg>
    <p:spTree>
      <p:nvGrpSpPr>
        <p:cNvPr id="1" name=""/>
        <p:cNvGrpSpPr/>
        <p:nvPr/>
      </p:nvGrpSpPr>
      <p:grpSpPr>
        <a:xfrm>
          <a:off x="0" y="0"/>
          <a:ext cx="0" cy="0"/>
          <a:chOff x="0" y="0"/>
          <a:chExt cx="0" cy="0"/>
        </a:xfrm>
      </p:grpSpPr>
      <p:sp>
        <p:nvSpPr>
          <p:cNvPr id="1026" name="Rectangle 10"/>
          <p:cNvSpPr>
            <a:spLocks noChangeArrowheads="1"/>
          </p:cNvSpPr>
          <p:nvPr userDrawn="1"/>
        </p:nvSpPr>
        <p:spPr bwMode="auto">
          <a:xfrm>
            <a:off x="-63500" y="9525"/>
            <a:ext cx="9226550" cy="6940550"/>
          </a:xfrm>
          <a:prstGeom prst="rect">
            <a:avLst/>
          </a:prstGeom>
          <a:solidFill>
            <a:srgbClr val="000000">
              <a:alpha val="74901"/>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27" name="AutoShape 4">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28" name="AutoShape 5">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29" name="AutoShape 6">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0" name="Rectangle 12"/>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p>
        </p:txBody>
      </p:sp>
      <p:sp>
        <p:nvSpPr>
          <p:cNvPr id="1031" name="Text Box 13"/>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1400" b="1" i="1" dirty="0" err="1" smtClean="0">
                <a:solidFill>
                  <a:schemeClr val="bg2"/>
                </a:solidFill>
                <a:latin typeface="Times New Roman" panose="02020603050405020304" pitchFamily="18" charset="0"/>
              </a:rPr>
              <a:t>Chenwei</a:t>
            </a:r>
            <a:r>
              <a:rPr lang="en-US" altLang="zh-CN" sz="1400" b="1" i="1" dirty="0" smtClean="0">
                <a:solidFill>
                  <a:schemeClr val="bg2"/>
                </a:solidFill>
                <a:latin typeface="Times New Roman" panose="02020603050405020304" pitchFamily="18" charset="0"/>
              </a:rPr>
              <a:t> Jiang, Xi’an </a:t>
            </a:r>
            <a:r>
              <a:rPr lang="en-US" altLang="zh-CN" sz="1400" b="1" i="1" dirty="0" err="1" smtClean="0">
                <a:solidFill>
                  <a:schemeClr val="bg2"/>
                </a:solidFill>
                <a:latin typeface="Times New Roman" panose="02020603050405020304" pitchFamily="18" charset="0"/>
              </a:rPr>
              <a:t>Jiaotong</a:t>
            </a:r>
            <a:r>
              <a:rPr lang="en-US" altLang="zh-CN" sz="1400" b="1" i="1" dirty="0" smtClean="0">
                <a:solidFill>
                  <a:schemeClr val="bg2"/>
                </a:solidFill>
                <a:latin typeface="Times New Roman" panose="02020603050405020304" pitchFamily="18" charset="0"/>
              </a:rPr>
              <a:t> University, </a:t>
            </a:r>
            <a:r>
              <a:rPr lang="en-US" altLang="zh-CN" sz="1400" b="1" i="1" dirty="0" smtClean="0">
                <a:solidFill>
                  <a:schemeClr val="bg2"/>
                </a:solidFill>
                <a:latin typeface="Times New Roman" panose="02020603050405020304" pitchFamily="18" charset="0"/>
              </a:rPr>
              <a:t>2023</a:t>
            </a:r>
            <a:endParaRPr lang="en-US" altLang="zh-CN" sz="1400" b="1" i="1" dirty="0" smtClean="0">
              <a:solidFill>
                <a:schemeClr val="bg2"/>
              </a:solidFill>
              <a:latin typeface="Times New Roman" panose="02020603050405020304" pitchFamily="18" charset="0"/>
            </a:endParaRPr>
          </a:p>
        </p:txBody>
      </p:sp>
      <p:sp>
        <p:nvSpPr>
          <p:cNvPr id="1032" name="Text Box 14"/>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r>
              <a:rPr lang="en-US" altLang="zh-CN" sz="1400" b="1" i="1" smtClean="0">
                <a:solidFill>
                  <a:schemeClr val="bg2"/>
                </a:solidFill>
                <a:latin typeface="Times New Roman" panose="02020603050405020304" pitchFamily="18" charset="0"/>
              </a:rPr>
              <a:t>University Physics</a:t>
            </a:r>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Lst>
  <p:transition spd="slow">
    <p:wipe dir="d"/>
  </p:transition>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3" Type="http://schemas.openxmlformats.org/officeDocument/2006/relationships/oleObject" Target="../embeddings/oleObject45.bin"/><Relationship Id="rId18" Type="http://schemas.openxmlformats.org/officeDocument/2006/relationships/oleObject" Target="../embeddings/oleObject47.bin"/><Relationship Id="rId26" Type="http://schemas.openxmlformats.org/officeDocument/2006/relationships/oleObject" Target="../embeddings/oleObject51.bin"/><Relationship Id="rId3" Type="http://schemas.openxmlformats.org/officeDocument/2006/relationships/oleObject" Target="../embeddings/oleObject40.bin"/><Relationship Id="rId21" Type="http://schemas.openxmlformats.org/officeDocument/2006/relationships/image" Target="../media/image49.wmf"/><Relationship Id="rId34" Type="http://schemas.openxmlformats.org/officeDocument/2006/relationships/oleObject" Target="../embeddings/oleObject55.bin"/><Relationship Id="rId7" Type="http://schemas.openxmlformats.org/officeDocument/2006/relationships/oleObject" Target="../embeddings/oleObject42.bin"/><Relationship Id="rId12" Type="http://schemas.openxmlformats.org/officeDocument/2006/relationships/image" Target="../media/image45.emf"/><Relationship Id="rId17" Type="http://schemas.openxmlformats.org/officeDocument/2006/relationships/image" Target="../media/image57.emf"/><Relationship Id="rId25" Type="http://schemas.openxmlformats.org/officeDocument/2006/relationships/image" Target="../media/image51.wmf"/><Relationship Id="rId33" Type="http://schemas.openxmlformats.org/officeDocument/2006/relationships/image" Target="../media/image55.wmf"/><Relationship Id="rId2" Type="http://schemas.openxmlformats.org/officeDocument/2006/relationships/slideLayout" Target="../slideLayouts/slideLayout7.xml"/><Relationship Id="rId16" Type="http://schemas.openxmlformats.org/officeDocument/2006/relationships/image" Target="../media/image47.emf"/><Relationship Id="rId20" Type="http://schemas.openxmlformats.org/officeDocument/2006/relationships/oleObject" Target="../embeddings/oleObject48.bin"/><Relationship Id="rId29" Type="http://schemas.openxmlformats.org/officeDocument/2006/relationships/image" Target="../media/image53.wmf"/><Relationship Id="rId1" Type="http://schemas.openxmlformats.org/officeDocument/2006/relationships/vmlDrawing" Target="../drawings/vmlDrawing8.vml"/><Relationship Id="rId6" Type="http://schemas.openxmlformats.org/officeDocument/2006/relationships/image" Target="../media/image42.emf"/><Relationship Id="rId11" Type="http://schemas.openxmlformats.org/officeDocument/2006/relationships/oleObject" Target="../embeddings/oleObject44.bin"/><Relationship Id="rId24" Type="http://schemas.openxmlformats.org/officeDocument/2006/relationships/oleObject" Target="../embeddings/oleObject50.bin"/><Relationship Id="rId32" Type="http://schemas.openxmlformats.org/officeDocument/2006/relationships/oleObject" Target="../embeddings/oleObject54.bin"/><Relationship Id="rId5" Type="http://schemas.openxmlformats.org/officeDocument/2006/relationships/oleObject" Target="../embeddings/oleObject41.bin"/><Relationship Id="rId15" Type="http://schemas.openxmlformats.org/officeDocument/2006/relationships/oleObject" Target="../embeddings/oleObject46.bin"/><Relationship Id="rId23" Type="http://schemas.openxmlformats.org/officeDocument/2006/relationships/image" Target="../media/image50.wmf"/><Relationship Id="rId28" Type="http://schemas.openxmlformats.org/officeDocument/2006/relationships/oleObject" Target="../embeddings/oleObject52.bin"/><Relationship Id="rId10" Type="http://schemas.openxmlformats.org/officeDocument/2006/relationships/image" Target="../media/image44.emf"/><Relationship Id="rId19" Type="http://schemas.openxmlformats.org/officeDocument/2006/relationships/image" Target="../media/image48.emf"/><Relationship Id="rId31" Type="http://schemas.openxmlformats.org/officeDocument/2006/relationships/image" Target="../media/image54.wmf"/><Relationship Id="rId4" Type="http://schemas.openxmlformats.org/officeDocument/2006/relationships/image" Target="../media/image41.emf"/><Relationship Id="rId9" Type="http://schemas.openxmlformats.org/officeDocument/2006/relationships/oleObject" Target="../embeddings/oleObject43.bin"/><Relationship Id="rId14" Type="http://schemas.openxmlformats.org/officeDocument/2006/relationships/image" Target="../media/image46.emf"/><Relationship Id="rId22" Type="http://schemas.openxmlformats.org/officeDocument/2006/relationships/oleObject" Target="../embeddings/oleObject49.bin"/><Relationship Id="rId27" Type="http://schemas.openxmlformats.org/officeDocument/2006/relationships/image" Target="../media/image52.wmf"/><Relationship Id="rId30" Type="http://schemas.openxmlformats.org/officeDocument/2006/relationships/oleObject" Target="../embeddings/oleObject53.bin"/><Relationship Id="rId35" Type="http://schemas.openxmlformats.org/officeDocument/2006/relationships/image" Target="../media/image56.wmf"/><Relationship Id="rId8" Type="http://schemas.openxmlformats.org/officeDocument/2006/relationships/image" Target="../media/image43.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62.emf"/><Relationship Id="rId18" Type="http://schemas.openxmlformats.org/officeDocument/2006/relationships/oleObject" Target="../embeddings/oleObject63.bin"/><Relationship Id="rId26" Type="http://schemas.openxmlformats.org/officeDocument/2006/relationships/oleObject" Target="../embeddings/oleObject67.bin"/><Relationship Id="rId3" Type="http://schemas.openxmlformats.org/officeDocument/2006/relationships/notesSlide" Target="../notesSlides/notesSlide3.xml"/><Relationship Id="rId21" Type="http://schemas.openxmlformats.org/officeDocument/2006/relationships/image" Target="../media/image66.emf"/><Relationship Id="rId7" Type="http://schemas.openxmlformats.org/officeDocument/2006/relationships/image" Target="../media/image59.emf"/><Relationship Id="rId12" Type="http://schemas.openxmlformats.org/officeDocument/2006/relationships/oleObject" Target="../embeddings/oleObject60.bin"/><Relationship Id="rId17" Type="http://schemas.openxmlformats.org/officeDocument/2006/relationships/image" Target="../media/image64.emf"/><Relationship Id="rId25" Type="http://schemas.openxmlformats.org/officeDocument/2006/relationships/image" Target="../media/image68.wmf"/><Relationship Id="rId2" Type="http://schemas.openxmlformats.org/officeDocument/2006/relationships/slideLayout" Target="../slideLayouts/slideLayout7.xml"/><Relationship Id="rId16" Type="http://schemas.openxmlformats.org/officeDocument/2006/relationships/oleObject" Target="../embeddings/oleObject62.bin"/><Relationship Id="rId20" Type="http://schemas.openxmlformats.org/officeDocument/2006/relationships/oleObject" Target="../embeddings/oleObject64.bin"/><Relationship Id="rId29" Type="http://schemas.openxmlformats.org/officeDocument/2006/relationships/image" Target="../media/image70.wmf"/><Relationship Id="rId1" Type="http://schemas.openxmlformats.org/officeDocument/2006/relationships/vmlDrawing" Target="../drawings/vmlDrawing9.vml"/><Relationship Id="rId6" Type="http://schemas.openxmlformats.org/officeDocument/2006/relationships/oleObject" Target="../embeddings/oleObject57.bin"/><Relationship Id="rId11" Type="http://schemas.openxmlformats.org/officeDocument/2006/relationships/image" Target="../media/image61.emf"/><Relationship Id="rId24" Type="http://schemas.openxmlformats.org/officeDocument/2006/relationships/oleObject" Target="../embeddings/oleObject66.bin"/><Relationship Id="rId5" Type="http://schemas.openxmlformats.org/officeDocument/2006/relationships/image" Target="../media/image58.emf"/><Relationship Id="rId15" Type="http://schemas.openxmlformats.org/officeDocument/2006/relationships/image" Target="../media/image63.emf"/><Relationship Id="rId23" Type="http://schemas.openxmlformats.org/officeDocument/2006/relationships/image" Target="../media/image67.wmf"/><Relationship Id="rId28" Type="http://schemas.openxmlformats.org/officeDocument/2006/relationships/oleObject" Target="../embeddings/oleObject68.bin"/><Relationship Id="rId10" Type="http://schemas.openxmlformats.org/officeDocument/2006/relationships/oleObject" Target="../embeddings/oleObject59.bin"/><Relationship Id="rId19" Type="http://schemas.openxmlformats.org/officeDocument/2006/relationships/image" Target="../media/image65.emf"/><Relationship Id="rId4" Type="http://schemas.openxmlformats.org/officeDocument/2006/relationships/oleObject" Target="../embeddings/oleObject56.bin"/><Relationship Id="rId9" Type="http://schemas.openxmlformats.org/officeDocument/2006/relationships/image" Target="../media/image60.emf"/><Relationship Id="rId14" Type="http://schemas.openxmlformats.org/officeDocument/2006/relationships/oleObject" Target="../embeddings/oleObject61.bin"/><Relationship Id="rId22" Type="http://schemas.openxmlformats.org/officeDocument/2006/relationships/oleObject" Target="../embeddings/oleObject65.bin"/><Relationship Id="rId27" Type="http://schemas.openxmlformats.org/officeDocument/2006/relationships/image" Target="../media/image69.wmf"/></Relationships>
</file>

<file path=ppt/slides/_rels/slide12.xml.rels><?xml version="1.0" encoding="UTF-8" standalone="yes"?>
<Relationships xmlns="http://schemas.openxmlformats.org/package/2006/relationships"><Relationship Id="rId8" Type="http://schemas.openxmlformats.org/officeDocument/2006/relationships/image" Target="../media/image73.wmf"/><Relationship Id="rId13" Type="http://schemas.openxmlformats.org/officeDocument/2006/relationships/oleObject" Target="../embeddings/oleObject74.bin"/><Relationship Id="rId18" Type="http://schemas.openxmlformats.org/officeDocument/2006/relationships/image" Target="../media/image78.emf"/><Relationship Id="rId26" Type="http://schemas.openxmlformats.org/officeDocument/2006/relationships/image" Target="../media/image69.wmf"/><Relationship Id="rId3" Type="http://schemas.openxmlformats.org/officeDocument/2006/relationships/oleObject" Target="../embeddings/oleObject69.bin"/><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75.emf"/><Relationship Id="rId17" Type="http://schemas.openxmlformats.org/officeDocument/2006/relationships/oleObject" Target="../embeddings/oleObject76.bin"/><Relationship Id="rId25" Type="http://schemas.openxmlformats.org/officeDocument/2006/relationships/oleObject" Target="../embeddings/oleObject80.bin"/><Relationship Id="rId2" Type="http://schemas.openxmlformats.org/officeDocument/2006/relationships/slideLayout" Target="../slideLayouts/slideLayout12.xml"/><Relationship Id="rId16" Type="http://schemas.openxmlformats.org/officeDocument/2006/relationships/image" Target="../media/image77.emf"/><Relationship Id="rId20" Type="http://schemas.openxmlformats.org/officeDocument/2006/relationships/image" Target="../media/image79.wmf"/><Relationship Id="rId1" Type="http://schemas.openxmlformats.org/officeDocument/2006/relationships/vmlDrawing" Target="../drawings/vmlDrawing10.vml"/><Relationship Id="rId6" Type="http://schemas.openxmlformats.org/officeDocument/2006/relationships/image" Target="../media/image72.wmf"/><Relationship Id="rId11" Type="http://schemas.openxmlformats.org/officeDocument/2006/relationships/oleObject" Target="../embeddings/oleObject73.bin"/><Relationship Id="rId24" Type="http://schemas.openxmlformats.org/officeDocument/2006/relationships/image" Target="../media/image81.wmf"/><Relationship Id="rId5" Type="http://schemas.openxmlformats.org/officeDocument/2006/relationships/oleObject" Target="../embeddings/oleObject70.bin"/><Relationship Id="rId15" Type="http://schemas.openxmlformats.org/officeDocument/2006/relationships/oleObject" Target="../embeddings/oleObject75.bin"/><Relationship Id="rId23" Type="http://schemas.openxmlformats.org/officeDocument/2006/relationships/oleObject" Target="../embeddings/oleObject79.bin"/><Relationship Id="rId10" Type="http://schemas.openxmlformats.org/officeDocument/2006/relationships/image" Target="../media/image74.wmf"/><Relationship Id="rId19" Type="http://schemas.openxmlformats.org/officeDocument/2006/relationships/oleObject" Target="../embeddings/oleObject77.bin"/><Relationship Id="rId4" Type="http://schemas.openxmlformats.org/officeDocument/2006/relationships/image" Target="../media/image71.emf"/><Relationship Id="rId9" Type="http://schemas.openxmlformats.org/officeDocument/2006/relationships/oleObject" Target="../embeddings/oleObject72.bin"/><Relationship Id="rId14" Type="http://schemas.openxmlformats.org/officeDocument/2006/relationships/image" Target="../media/image76.emf"/><Relationship Id="rId22" Type="http://schemas.openxmlformats.org/officeDocument/2006/relationships/image" Target="../media/image80.wmf"/></Relationships>
</file>

<file path=ppt/slides/_rels/slide13.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85.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83.emf"/><Relationship Id="rId11" Type="http://schemas.openxmlformats.org/officeDocument/2006/relationships/oleObject" Target="../embeddings/oleObject84.bin"/><Relationship Id="rId5" Type="http://schemas.openxmlformats.org/officeDocument/2006/relationships/oleObject" Target="../embeddings/oleObject82.bin"/><Relationship Id="rId10" Type="http://schemas.openxmlformats.org/officeDocument/2006/relationships/image" Target="../media/image87.jpeg"/><Relationship Id="rId4" Type="http://schemas.openxmlformats.org/officeDocument/2006/relationships/image" Target="../media/image82.wmf"/><Relationship Id="rId9" Type="http://schemas.openxmlformats.org/officeDocument/2006/relationships/image" Target="../media/image86.emf"/></Relationships>
</file>

<file path=ppt/slides/_rels/slide1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89.wmf"/><Relationship Id="rId11" Type="http://schemas.openxmlformats.org/officeDocument/2006/relationships/image" Target="../media/image91.emf"/><Relationship Id="rId5" Type="http://schemas.openxmlformats.org/officeDocument/2006/relationships/oleObject" Target="../embeddings/oleObject86.bin"/><Relationship Id="rId10" Type="http://schemas.openxmlformats.org/officeDocument/2006/relationships/oleObject" Target="../embeddings/oleObject88.bin"/><Relationship Id="rId4" Type="http://schemas.openxmlformats.org/officeDocument/2006/relationships/image" Target="../media/image88.wmf"/><Relationship Id="rId9" Type="http://schemas.openxmlformats.org/officeDocument/2006/relationships/image" Target="../media/image92.png"/></Relationships>
</file>

<file path=ppt/slides/_rels/slide15.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94.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92.bin"/></Relationships>
</file>

<file path=ppt/slides/_rels/slide16.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oleObject" Target="../embeddings/oleObject99.bin"/><Relationship Id="rId18" Type="http://schemas.openxmlformats.org/officeDocument/2006/relationships/image" Target="../media/image105.wmf"/><Relationship Id="rId3" Type="http://schemas.openxmlformats.org/officeDocument/2006/relationships/oleObject" Target="../embeddings/oleObject94.bin"/><Relationship Id="rId21" Type="http://schemas.openxmlformats.org/officeDocument/2006/relationships/oleObject" Target="../embeddings/oleObject103.bin"/><Relationship Id="rId7" Type="http://schemas.openxmlformats.org/officeDocument/2006/relationships/oleObject" Target="../embeddings/oleObject96.bin"/><Relationship Id="rId12" Type="http://schemas.openxmlformats.org/officeDocument/2006/relationships/image" Target="../media/image102.emf"/><Relationship Id="rId17" Type="http://schemas.openxmlformats.org/officeDocument/2006/relationships/oleObject" Target="../embeddings/oleObject101.bin"/><Relationship Id="rId2" Type="http://schemas.openxmlformats.org/officeDocument/2006/relationships/slideLayout" Target="../slideLayouts/slideLayout7.xml"/><Relationship Id="rId16" Type="http://schemas.openxmlformats.org/officeDocument/2006/relationships/image" Target="../media/image104.wmf"/><Relationship Id="rId20" Type="http://schemas.openxmlformats.org/officeDocument/2006/relationships/image" Target="../media/image106.wmf"/><Relationship Id="rId1" Type="http://schemas.openxmlformats.org/officeDocument/2006/relationships/vmlDrawing" Target="../drawings/vmlDrawing14.vml"/><Relationship Id="rId6" Type="http://schemas.openxmlformats.org/officeDocument/2006/relationships/image" Target="../media/image99.emf"/><Relationship Id="rId11" Type="http://schemas.openxmlformats.org/officeDocument/2006/relationships/oleObject" Target="../embeddings/oleObject98.bin"/><Relationship Id="rId24" Type="http://schemas.openxmlformats.org/officeDocument/2006/relationships/image" Target="../media/image91.emf"/><Relationship Id="rId5" Type="http://schemas.openxmlformats.org/officeDocument/2006/relationships/oleObject" Target="../embeddings/oleObject95.bin"/><Relationship Id="rId15" Type="http://schemas.openxmlformats.org/officeDocument/2006/relationships/oleObject" Target="../embeddings/oleObject100.bin"/><Relationship Id="rId23" Type="http://schemas.openxmlformats.org/officeDocument/2006/relationships/oleObject" Target="../embeddings/oleObject104.bin"/><Relationship Id="rId10" Type="http://schemas.openxmlformats.org/officeDocument/2006/relationships/image" Target="../media/image101.wmf"/><Relationship Id="rId19" Type="http://schemas.openxmlformats.org/officeDocument/2006/relationships/oleObject" Target="../embeddings/oleObject102.bin"/><Relationship Id="rId4" Type="http://schemas.openxmlformats.org/officeDocument/2006/relationships/image" Target="../media/image98.emf"/><Relationship Id="rId9" Type="http://schemas.openxmlformats.org/officeDocument/2006/relationships/oleObject" Target="../embeddings/oleObject97.bin"/><Relationship Id="rId14" Type="http://schemas.openxmlformats.org/officeDocument/2006/relationships/image" Target="../media/image103.emf"/><Relationship Id="rId22" Type="http://schemas.openxmlformats.org/officeDocument/2006/relationships/image" Target="../media/image107.wmf"/></Relationships>
</file>

<file path=ppt/slides/_rels/slide17.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oleObject" Target="../embeddings/oleObject110.bin"/><Relationship Id="rId18" Type="http://schemas.openxmlformats.org/officeDocument/2006/relationships/image" Target="../media/image115.emf"/><Relationship Id="rId26" Type="http://schemas.openxmlformats.org/officeDocument/2006/relationships/image" Target="../media/image119.wmf"/><Relationship Id="rId3" Type="http://schemas.openxmlformats.org/officeDocument/2006/relationships/oleObject" Target="../embeddings/oleObject105.bin"/><Relationship Id="rId21" Type="http://schemas.openxmlformats.org/officeDocument/2006/relationships/oleObject" Target="../embeddings/oleObject114.bin"/><Relationship Id="rId7" Type="http://schemas.openxmlformats.org/officeDocument/2006/relationships/oleObject" Target="../embeddings/oleObject107.bin"/><Relationship Id="rId12" Type="http://schemas.openxmlformats.org/officeDocument/2006/relationships/image" Target="../media/image112.emf"/><Relationship Id="rId17" Type="http://schemas.openxmlformats.org/officeDocument/2006/relationships/oleObject" Target="../embeddings/oleObject112.bin"/><Relationship Id="rId25" Type="http://schemas.openxmlformats.org/officeDocument/2006/relationships/oleObject" Target="../embeddings/oleObject116.bin"/><Relationship Id="rId2" Type="http://schemas.openxmlformats.org/officeDocument/2006/relationships/slideLayout" Target="../slideLayouts/slideLayout7.xml"/><Relationship Id="rId16" Type="http://schemas.openxmlformats.org/officeDocument/2006/relationships/image" Target="../media/image114.emf"/><Relationship Id="rId20" Type="http://schemas.openxmlformats.org/officeDocument/2006/relationships/image" Target="../media/image116.emf"/><Relationship Id="rId1" Type="http://schemas.openxmlformats.org/officeDocument/2006/relationships/vmlDrawing" Target="../drawings/vmlDrawing15.vml"/><Relationship Id="rId6" Type="http://schemas.openxmlformats.org/officeDocument/2006/relationships/image" Target="../media/image109.emf"/><Relationship Id="rId11" Type="http://schemas.openxmlformats.org/officeDocument/2006/relationships/oleObject" Target="../embeddings/oleObject109.bin"/><Relationship Id="rId24" Type="http://schemas.openxmlformats.org/officeDocument/2006/relationships/image" Target="../media/image118.wmf"/><Relationship Id="rId5" Type="http://schemas.openxmlformats.org/officeDocument/2006/relationships/oleObject" Target="../embeddings/oleObject106.bin"/><Relationship Id="rId15" Type="http://schemas.openxmlformats.org/officeDocument/2006/relationships/oleObject" Target="../embeddings/oleObject111.bin"/><Relationship Id="rId23" Type="http://schemas.openxmlformats.org/officeDocument/2006/relationships/oleObject" Target="../embeddings/oleObject115.bin"/><Relationship Id="rId10" Type="http://schemas.openxmlformats.org/officeDocument/2006/relationships/image" Target="../media/image111.emf"/><Relationship Id="rId19" Type="http://schemas.openxmlformats.org/officeDocument/2006/relationships/oleObject" Target="../embeddings/oleObject113.bin"/><Relationship Id="rId4" Type="http://schemas.openxmlformats.org/officeDocument/2006/relationships/image" Target="../media/image108.emf"/><Relationship Id="rId9" Type="http://schemas.openxmlformats.org/officeDocument/2006/relationships/oleObject" Target="../embeddings/oleObject108.bin"/><Relationship Id="rId14" Type="http://schemas.openxmlformats.org/officeDocument/2006/relationships/image" Target="../media/image113.emf"/><Relationship Id="rId22" Type="http://schemas.openxmlformats.org/officeDocument/2006/relationships/image" Target="../media/image117.emf"/><Relationship Id="rId27" Type="http://schemas.openxmlformats.org/officeDocument/2006/relationships/image" Target="../media/image120.png"/></Relationships>
</file>

<file path=ppt/slides/_rels/slide18.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oleObject" Target="../embeddings/oleObject122.bin"/><Relationship Id="rId18" Type="http://schemas.openxmlformats.org/officeDocument/2006/relationships/image" Target="../media/image128.emf"/><Relationship Id="rId3" Type="http://schemas.openxmlformats.org/officeDocument/2006/relationships/oleObject" Target="../embeddings/oleObject117.bin"/><Relationship Id="rId7" Type="http://schemas.openxmlformats.org/officeDocument/2006/relationships/oleObject" Target="../embeddings/oleObject119.bin"/><Relationship Id="rId12" Type="http://schemas.openxmlformats.org/officeDocument/2006/relationships/image" Target="../media/image125.emf"/><Relationship Id="rId17" Type="http://schemas.openxmlformats.org/officeDocument/2006/relationships/oleObject" Target="../embeddings/oleObject124.bin"/><Relationship Id="rId2" Type="http://schemas.openxmlformats.org/officeDocument/2006/relationships/slideLayout" Target="../slideLayouts/slideLayout7.xml"/><Relationship Id="rId16" Type="http://schemas.openxmlformats.org/officeDocument/2006/relationships/image" Target="../media/image127.emf"/><Relationship Id="rId1" Type="http://schemas.openxmlformats.org/officeDocument/2006/relationships/vmlDrawing" Target="../drawings/vmlDrawing16.vml"/><Relationship Id="rId6" Type="http://schemas.openxmlformats.org/officeDocument/2006/relationships/image" Target="../media/image122.emf"/><Relationship Id="rId11" Type="http://schemas.openxmlformats.org/officeDocument/2006/relationships/oleObject" Target="../embeddings/oleObject121.bin"/><Relationship Id="rId5" Type="http://schemas.openxmlformats.org/officeDocument/2006/relationships/oleObject" Target="../embeddings/oleObject118.bin"/><Relationship Id="rId15" Type="http://schemas.openxmlformats.org/officeDocument/2006/relationships/oleObject" Target="../embeddings/oleObject123.bin"/><Relationship Id="rId10" Type="http://schemas.openxmlformats.org/officeDocument/2006/relationships/image" Target="../media/image124.emf"/><Relationship Id="rId19" Type="http://schemas.openxmlformats.org/officeDocument/2006/relationships/image" Target="../media/image57.emf"/><Relationship Id="rId4" Type="http://schemas.openxmlformats.org/officeDocument/2006/relationships/image" Target="../media/image121.emf"/><Relationship Id="rId9" Type="http://schemas.openxmlformats.org/officeDocument/2006/relationships/oleObject" Target="../embeddings/oleObject120.bin"/><Relationship Id="rId14" Type="http://schemas.openxmlformats.org/officeDocument/2006/relationships/image" Target="../media/image126.emf"/></Relationships>
</file>

<file path=ppt/slides/_rels/slide19.xml.rels><?xml version="1.0" encoding="UTF-8" standalone="yes"?>
<Relationships xmlns="http://schemas.openxmlformats.org/package/2006/relationships"><Relationship Id="rId8" Type="http://schemas.openxmlformats.org/officeDocument/2006/relationships/image" Target="../media/image131.wmf"/><Relationship Id="rId3" Type="http://schemas.openxmlformats.org/officeDocument/2006/relationships/oleObject" Target="../embeddings/oleObject125.bin"/><Relationship Id="rId7" Type="http://schemas.openxmlformats.org/officeDocument/2006/relationships/oleObject" Target="../embeddings/oleObject127.bin"/><Relationship Id="rId12" Type="http://schemas.openxmlformats.org/officeDocument/2006/relationships/image" Target="../media/image133.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30.wmf"/><Relationship Id="rId11" Type="http://schemas.openxmlformats.org/officeDocument/2006/relationships/oleObject" Target="../embeddings/oleObject129.bin"/><Relationship Id="rId5" Type="http://schemas.openxmlformats.org/officeDocument/2006/relationships/oleObject" Target="../embeddings/oleObject126.bin"/><Relationship Id="rId10" Type="http://schemas.openxmlformats.org/officeDocument/2006/relationships/image" Target="../media/image132.wmf"/><Relationship Id="rId4" Type="http://schemas.openxmlformats.org/officeDocument/2006/relationships/image" Target="../media/image129.wmf"/><Relationship Id="rId9" Type="http://schemas.openxmlformats.org/officeDocument/2006/relationships/oleObject" Target="../embeddings/oleObject128.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oleObject" Target="../embeddings/oleObject135.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38.wmf"/><Relationship Id="rId2" Type="http://schemas.openxmlformats.org/officeDocument/2006/relationships/slideLayout" Target="../slideLayouts/slideLayout7.xml"/><Relationship Id="rId16" Type="http://schemas.openxmlformats.org/officeDocument/2006/relationships/image" Target="../media/image140.wmf"/><Relationship Id="rId1" Type="http://schemas.openxmlformats.org/officeDocument/2006/relationships/vmlDrawing" Target="../drawings/vmlDrawing18.vml"/><Relationship Id="rId6" Type="http://schemas.openxmlformats.org/officeDocument/2006/relationships/image" Target="../media/image135.emf"/><Relationship Id="rId11" Type="http://schemas.openxmlformats.org/officeDocument/2006/relationships/oleObject" Target="../embeddings/oleObject134.bin"/><Relationship Id="rId5" Type="http://schemas.openxmlformats.org/officeDocument/2006/relationships/oleObject" Target="../embeddings/oleObject131.bin"/><Relationship Id="rId15" Type="http://schemas.openxmlformats.org/officeDocument/2006/relationships/oleObject" Target="../embeddings/oleObject136.bin"/><Relationship Id="rId10" Type="http://schemas.openxmlformats.org/officeDocument/2006/relationships/image" Target="../media/image137.wmf"/><Relationship Id="rId4" Type="http://schemas.openxmlformats.org/officeDocument/2006/relationships/image" Target="../media/image134.emf"/><Relationship Id="rId9" Type="http://schemas.openxmlformats.org/officeDocument/2006/relationships/oleObject" Target="../embeddings/oleObject133.bin"/><Relationship Id="rId14" Type="http://schemas.openxmlformats.org/officeDocument/2006/relationships/image" Target="../media/image139.wmf"/></Relationships>
</file>

<file path=ppt/slides/_rels/slide21.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142.bin"/><Relationship Id="rId18" Type="http://schemas.openxmlformats.org/officeDocument/2006/relationships/image" Target="../media/image149.emf"/><Relationship Id="rId26" Type="http://schemas.openxmlformats.org/officeDocument/2006/relationships/image" Target="../media/image153.emf"/><Relationship Id="rId3" Type="http://schemas.openxmlformats.org/officeDocument/2006/relationships/oleObject" Target="../embeddings/oleObject137.bin"/><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146.e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7.xml"/><Relationship Id="rId16" Type="http://schemas.openxmlformats.org/officeDocument/2006/relationships/image" Target="../media/image148.emf"/><Relationship Id="rId20" Type="http://schemas.openxmlformats.org/officeDocument/2006/relationships/image" Target="../media/image150.emf"/><Relationship Id="rId29" Type="http://schemas.openxmlformats.org/officeDocument/2006/relationships/oleObject" Target="../embeddings/oleObject150.bin"/><Relationship Id="rId1" Type="http://schemas.openxmlformats.org/officeDocument/2006/relationships/vmlDrawing" Target="../drawings/vmlDrawing19.vml"/><Relationship Id="rId6" Type="http://schemas.openxmlformats.org/officeDocument/2006/relationships/image" Target="../media/image143.emf"/><Relationship Id="rId11" Type="http://schemas.openxmlformats.org/officeDocument/2006/relationships/oleObject" Target="../embeddings/oleObject141.bin"/><Relationship Id="rId24" Type="http://schemas.openxmlformats.org/officeDocument/2006/relationships/image" Target="../media/image152.emf"/><Relationship Id="rId32" Type="http://schemas.openxmlformats.org/officeDocument/2006/relationships/image" Target="../media/image156.w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154.emf"/><Relationship Id="rId10" Type="http://schemas.openxmlformats.org/officeDocument/2006/relationships/image" Target="../media/image145.emf"/><Relationship Id="rId19" Type="http://schemas.openxmlformats.org/officeDocument/2006/relationships/oleObject" Target="../embeddings/oleObject145.bin"/><Relationship Id="rId31" Type="http://schemas.openxmlformats.org/officeDocument/2006/relationships/oleObject" Target="../embeddings/oleObject151.bin"/><Relationship Id="rId4" Type="http://schemas.openxmlformats.org/officeDocument/2006/relationships/image" Target="../media/image142.wmf"/><Relationship Id="rId9" Type="http://schemas.openxmlformats.org/officeDocument/2006/relationships/oleObject" Target="../embeddings/oleObject140.bin"/><Relationship Id="rId14" Type="http://schemas.openxmlformats.org/officeDocument/2006/relationships/image" Target="../media/image147.emf"/><Relationship Id="rId22" Type="http://schemas.openxmlformats.org/officeDocument/2006/relationships/image" Target="../media/image151.emf"/><Relationship Id="rId27" Type="http://schemas.openxmlformats.org/officeDocument/2006/relationships/oleObject" Target="../embeddings/oleObject149.bin"/><Relationship Id="rId30" Type="http://schemas.openxmlformats.org/officeDocument/2006/relationships/image" Target="../media/image155.emf"/></Relationships>
</file>

<file path=ppt/slides/_rels/slide23.xml.rels><?xml version="1.0" encoding="UTF-8" standalone="yes"?>
<Relationships xmlns="http://schemas.openxmlformats.org/package/2006/relationships"><Relationship Id="rId8" Type="http://schemas.openxmlformats.org/officeDocument/2006/relationships/image" Target="../media/image159.emf"/><Relationship Id="rId13" Type="http://schemas.openxmlformats.org/officeDocument/2006/relationships/oleObject" Target="../embeddings/oleObject157.bin"/><Relationship Id="rId18" Type="http://schemas.openxmlformats.org/officeDocument/2006/relationships/image" Target="../media/image164.wmf"/><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image" Target="../media/image161.emf"/><Relationship Id="rId17" Type="http://schemas.openxmlformats.org/officeDocument/2006/relationships/oleObject" Target="../embeddings/oleObject159.bin"/><Relationship Id="rId2" Type="http://schemas.openxmlformats.org/officeDocument/2006/relationships/slideLayout" Target="../slideLayouts/slideLayout7.xml"/><Relationship Id="rId16" Type="http://schemas.openxmlformats.org/officeDocument/2006/relationships/image" Target="../media/image163.wmf"/><Relationship Id="rId1" Type="http://schemas.openxmlformats.org/officeDocument/2006/relationships/vmlDrawing" Target="../drawings/vmlDrawing20.vml"/><Relationship Id="rId6" Type="http://schemas.openxmlformats.org/officeDocument/2006/relationships/image" Target="../media/image158.emf"/><Relationship Id="rId11" Type="http://schemas.openxmlformats.org/officeDocument/2006/relationships/oleObject" Target="../embeddings/oleObject156.bin"/><Relationship Id="rId5" Type="http://schemas.openxmlformats.org/officeDocument/2006/relationships/oleObject" Target="../embeddings/oleObject153.bin"/><Relationship Id="rId15" Type="http://schemas.openxmlformats.org/officeDocument/2006/relationships/oleObject" Target="../embeddings/oleObject158.bin"/><Relationship Id="rId10" Type="http://schemas.openxmlformats.org/officeDocument/2006/relationships/image" Target="../media/image160.emf"/><Relationship Id="rId4" Type="http://schemas.openxmlformats.org/officeDocument/2006/relationships/image" Target="../media/image157.emf"/><Relationship Id="rId9" Type="http://schemas.openxmlformats.org/officeDocument/2006/relationships/oleObject" Target="../embeddings/oleObject155.bin"/><Relationship Id="rId14" Type="http://schemas.openxmlformats.org/officeDocument/2006/relationships/image" Target="../media/image162.wmf"/></Relationships>
</file>

<file path=ppt/slides/_rels/slide24.xml.rels><?xml version="1.0" encoding="UTF-8" standalone="yes"?>
<Relationships xmlns="http://schemas.openxmlformats.org/package/2006/relationships"><Relationship Id="rId8" Type="http://schemas.openxmlformats.org/officeDocument/2006/relationships/image" Target="../media/image167.emf"/><Relationship Id="rId13" Type="http://schemas.openxmlformats.org/officeDocument/2006/relationships/oleObject" Target="../embeddings/oleObject165.bin"/><Relationship Id="rId18" Type="http://schemas.openxmlformats.org/officeDocument/2006/relationships/image" Target="../media/image172.wmf"/><Relationship Id="rId3" Type="http://schemas.openxmlformats.org/officeDocument/2006/relationships/oleObject" Target="../embeddings/oleObject160.bin"/><Relationship Id="rId7" Type="http://schemas.openxmlformats.org/officeDocument/2006/relationships/oleObject" Target="../embeddings/oleObject162.bin"/><Relationship Id="rId12" Type="http://schemas.openxmlformats.org/officeDocument/2006/relationships/image" Target="../media/image169.emf"/><Relationship Id="rId17" Type="http://schemas.openxmlformats.org/officeDocument/2006/relationships/oleObject" Target="../embeddings/oleObject167.bin"/><Relationship Id="rId2" Type="http://schemas.openxmlformats.org/officeDocument/2006/relationships/slideLayout" Target="../slideLayouts/slideLayout7.xml"/><Relationship Id="rId16" Type="http://schemas.openxmlformats.org/officeDocument/2006/relationships/image" Target="../media/image171.wmf"/><Relationship Id="rId20" Type="http://schemas.openxmlformats.org/officeDocument/2006/relationships/image" Target="../media/image173.emf"/><Relationship Id="rId1" Type="http://schemas.openxmlformats.org/officeDocument/2006/relationships/vmlDrawing" Target="../drawings/vmlDrawing21.vml"/><Relationship Id="rId6" Type="http://schemas.openxmlformats.org/officeDocument/2006/relationships/image" Target="../media/image166.emf"/><Relationship Id="rId11" Type="http://schemas.openxmlformats.org/officeDocument/2006/relationships/oleObject" Target="../embeddings/oleObject164.bin"/><Relationship Id="rId5" Type="http://schemas.openxmlformats.org/officeDocument/2006/relationships/oleObject" Target="../embeddings/oleObject161.bin"/><Relationship Id="rId15" Type="http://schemas.openxmlformats.org/officeDocument/2006/relationships/oleObject" Target="../embeddings/oleObject166.bin"/><Relationship Id="rId10" Type="http://schemas.openxmlformats.org/officeDocument/2006/relationships/image" Target="../media/image168.emf"/><Relationship Id="rId19" Type="http://schemas.openxmlformats.org/officeDocument/2006/relationships/oleObject" Target="../embeddings/oleObject168.bin"/><Relationship Id="rId4" Type="http://schemas.openxmlformats.org/officeDocument/2006/relationships/image" Target="../media/image165.emf"/><Relationship Id="rId9" Type="http://schemas.openxmlformats.org/officeDocument/2006/relationships/oleObject" Target="../embeddings/oleObject163.bin"/><Relationship Id="rId14" Type="http://schemas.openxmlformats.org/officeDocument/2006/relationships/image" Target="../media/image170.emf"/></Relationships>
</file>

<file path=ppt/slides/_rels/slide25.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oleObject" Target="../embeddings/oleObject169.bin"/><Relationship Id="rId7" Type="http://schemas.openxmlformats.org/officeDocument/2006/relationships/oleObject" Target="../embeddings/oleObject171.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75.emf"/><Relationship Id="rId5" Type="http://schemas.openxmlformats.org/officeDocument/2006/relationships/oleObject" Target="../embeddings/oleObject170.bin"/><Relationship Id="rId10" Type="http://schemas.openxmlformats.org/officeDocument/2006/relationships/image" Target="../media/image177.emf"/><Relationship Id="rId4" Type="http://schemas.openxmlformats.org/officeDocument/2006/relationships/image" Target="../media/image174.emf"/><Relationship Id="rId9" Type="http://schemas.openxmlformats.org/officeDocument/2006/relationships/oleObject" Target="../embeddings/oleObject172.bin"/></Relationships>
</file>

<file path=ppt/slides/_rels/slide26.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oleObject" Target="../embeddings/oleObject173.bin"/><Relationship Id="rId7" Type="http://schemas.openxmlformats.org/officeDocument/2006/relationships/oleObject" Target="../embeddings/oleObject175.bin"/><Relationship Id="rId12" Type="http://schemas.openxmlformats.org/officeDocument/2006/relationships/image" Target="../media/image182.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79.emf"/><Relationship Id="rId11" Type="http://schemas.openxmlformats.org/officeDocument/2006/relationships/oleObject" Target="../embeddings/oleObject177.bin"/><Relationship Id="rId5" Type="http://schemas.openxmlformats.org/officeDocument/2006/relationships/oleObject" Target="../embeddings/oleObject174.bin"/><Relationship Id="rId10" Type="http://schemas.openxmlformats.org/officeDocument/2006/relationships/image" Target="../media/image181.emf"/><Relationship Id="rId4" Type="http://schemas.openxmlformats.org/officeDocument/2006/relationships/image" Target="../media/image178.emf"/><Relationship Id="rId9" Type="http://schemas.openxmlformats.org/officeDocument/2006/relationships/oleObject" Target="../embeddings/oleObject176.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0.emf"/><Relationship Id="rId18" Type="http://schemas.openxmlformats.org/officeDocument/2006/relationships/oleObject" Target="../embeddings/oleObject9.bin"/><Relationship Id="rId26" Type="http://schemas.openxmlformats.org/officeDocument/2006/relationships/image" Target="../media/image16.emf"/><Relationship Id="rId3" Type="http://schemas.openxmlformats.org/officeDocument/2006/relationships/notesSlide" Target="../notesSlides/notesSlide1.xml"/><Relationship Id="rId21" Type="http://schemas.openxmlformats.org/officeDocument/2006/relationships/oleObject" Target="../embeddings/oleObject11.bin"/><Relationship Id="rId7" Type="http://schemas.openxmlformats.org/officeDocument/2006/relationships/image" Target="../media/image7.wmf"/><Relationship Id="rId12" Type="http://schemas.openxmlformats.org/officeDocument/2006/relationships/oleObject" Target="../embeddings/oleObject6.bin"/><Relationship Id="rId17" Type="http://schemas.openxmlformats.org/officeDocument/2006/relationships/image" Target="../media/image12.wmf"/><Relationship Id="rId25" Type="http://schemas.openxmlformats.org/officeDocument/2006/relationships/oleObject" Target="../embeddings/oleObject13.bin"/><Relationship Id="rId2" Type="http://schemas.openxmlformats.org/officeDocument/2006/relationships/slideLayout" Target="../slideLayouts/slideLayout2.xml"/><Relationship Id="rId16" Type="http://schemas.openxmlformats.org/officeDocument/2006/relationships/oleObject" Target="../embeddings/oleObject8.bin"/><Relationship Id="rId20"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emf"/><Relationship Id="rId24" Type="http://schemas.openxmlformats.org/officeDocument/2006/relationships/image" Target="../media/image15.wmf"/><Relationship Id="rId5" Type="http://schemas.openxmlformats.org/officeDocument/2006/relationships/image" Target="../media/image6.wmf"/><Relationship Id="rId15" Type="http://schemas.openxmlformats.org/officeDocument/2006/relationships/image" Target="../media/image11.wmf"/><Relationship Id="rId23" Type="http://schemas.openxmlformats.org/officeDocument/2006/relationships/oleObject" Target="../embeddings/oleObject12.bin"/><Relationship Id="rId10" Type="http://schemas.openxmlformats.org/officeDocument/2006/relationships/oleObject" Target="../embeddings/oleObject5.bin"/><Relationship Id="rId19" Type="http://schemas.openxmlformats.org/officeDocument/2006/relationships/image" Target="../media/image13.wmf"/><Relationship Id="rId4" Type="http://schemas.openxmlformats.org/officeDocument/2006/relationships/oleObject" Target="../embeddings/oleObject2.bin"/><Relationship Id="rId9" Type="http://schemas.openxmlformats.org/officeDocument/2006/relationships/image" Target="../media/image8.emf"/><Relationship Id="rId14" Type="http://schemas.openxmlformats.org/officeDocument/2006/relationships/oleObject" Target="../embeddings/oleObject7.bin"/><Relationship Id="rId22" Type="http://schemas.openxmlformats.org/officeDocument/2006/relationships/image" Target="../media/image14.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5.bin"/><Relationship Id="rId5" Type="http://schemas.openxmlformats.org/officeDocument/2006/relationships/image" Target="../media/image17.w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7.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oleObject" Target="../embeddings/oleObject22.bin"/><Relationship Id="rId18" Type="http://schemas.openxmlformats.org/officeDocument/2006/relationships/image" Target="../media/image27.wmf"/><Relationship Id="rId26" Type="http://schemas.openxmlformats.org/officeDocument/2006/relationships/image" Target="../media/image31.emf"/><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24.emf"/><Relationship Id="rId17" Type="http://schemas.openxmlformats.org/officeDocument/2006/relationships/oleObject" Target="../embeddings/oleObject24.bin"/><Relationship Id="rId25" Type="http://schemas.openxmlformats.org/officeDocument/2006/relationships/oleObject" Target="../embeddings/oleObject28.bin"/><Relationship Id="rId2" Type="http://schemas.openxmlformats.org/officeDocument/2006/relationships/slideLayout" Target="../slideLayouts/slideLayout2.xml"/><Relationship Id="rId16" Type="http://schemas.openxmlformats.org/officeDocument/2006/relationships/image" Target="../media/image26.emf"/><Relationship Id="rId20" Type="http://schemas.openxmlformats.org/officeDocument/2006/relationships/image" Target="../media/image28.emf"/><Relationship Id="rId29" Type="http://schemas.openxmlformats.org/officeDocument/2006/relationships/oleObject" Target="../embeddings/oleObject31.bin"/><Relationship Id="rId1" Type="http://schemas.openxmlformats.org/officeDocument/2006/relationships/vmlDrawing" Target="../drawings/vmlDrawing5.vml"/><Relationship Id="rId6" Type="http://schemas.openxmlformats.org/officeDocument/2006/relationships/image" Target="../media/image21.emf"/><Relationship Id="rId11" Type="http://schemas.openxmlformats.org/officeDocument/2006/relationships/oleObject" Target="../embeddings/oleObject21.bin"/><Relationship Id="rId24" Type="http://schemas.openxmlformats.org/officeDocument/2006/relationships/image" Target="../media/image30.emf"/><Relationship Id="rId32" Type="http://schemas.openxmlformats.org/officeDocument/2006/relationships/image" Target="../media/image33.wmf"/><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oleObject" Target="../embeddings/oleObject27.bin"/><Relationship Id="rId28" Type="http://schemas.openxmlformats.org/officeDocument/2006/relationships/oleObject" Target="../embeddings/oleObject30.bin"/><Relationship Id="rId10" Type="http://schemas.openxmlformats.org/officeDocument/2006/relationships/image" Target="../media/image23.emf"/><Relationship Id="rId19" Type="http://schemas.openxmlformats.org/officeDocument/2006/relationships/oleObject" Target="../embeddings/oleObject25.bin"/><Relationship Id="rId31" Type="http://schemas.openxmlformats.org/officeDocument/2006/relationships/oleObject" Target="../embeddings/oleObject32.bin"/><Relationship Id="rId4" Type="http://schemas.openxmlformats.org/officeDocument/2006/relationships/image" Target="../media/image20.emf"/><Relationship Id="rId9" Type="http://schemas.openxmlformats.org/officeDocument/2006/relationships/oleObject" Target="../embeddings/oleObject20.bin"/><Relationship Id="rId14" Type="http://schemas.openxmlformats.org/officeDocument/2006/relationships/image" Target="../media/image25.emf"/><Relationship Id="rId22" Type="http://schemas.openxmlformats.org/officeDocument/2006/relationships/image" Target="../media/image29.emf"/><Relationship Id="rId27" Type="http://schemas.openxmlformats.org/officeDocument/2006/relationships/oleObject" Target="../embeddings/oleObject29.bin"/><Relationship Id="rId30" Type="http://schemas.openxmlformats.org/officeDocument/2006/relationships/image" Target="../media/image32.wmf"/></Relationships>
</file>

<file path=ppt/slides/_rels/slide8.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oleObject" Target="../embeddings/oleObject38.bin"/><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5.e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37.wmf"/><Relationship Id="rId4" Type="http://schemas.openxmlformats.org/officeDocument/2006/relationships/image" Target="../media/image34.emf"/><Relationship Id="rId9" Type="http://schemas.openxmlformats.org/officeDocument/2006/relationships/oleObject" Target="../embeddings/oleObject36.bin"/><Relationship Id="rId14" Type="http://schemas.openxmlformats.org/officeDocument/2006/relationships/image" Target="../media/image39.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3" descr="IMG_79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84150"/>
            <a:ext cx="8593138" cy="644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35" name="WordArt 3"/>
          <p:cNvSpPr>
            <a:spLocks noChangeArrowheads="1" noChangeShapeType="1" noTextEdit="1"/>
          </p:cNvSpPr>
          <p:nvPr/>
        </p:nvSpPr>
        <p:spPr bwMode="auto">
          <a:xfrm>
            <a:off x="606425" y="2321516"/>
            <a:ext cx="7920037" cy="10985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400" b="1" i="1" kern="10" dirty="0">
                <a:solidFill>
                  <a:srgbClr val="FFFF00"/>
                </a:solidFill>
                <a:effectLst>
                  <a:outerShdw dist="35921" dir="2700000" algn="ctr" rotWithShape="0">
                    <a:srgbClr val="808080"/>
                  </a:outerShdw>
                </a:effectLst>
                <a:cs typeface="Arial" panose="020B0604020202020204" pitchFamily="34" charset="0"/>
              </a:rPr>
              <a:t>University Physics</a:t>
            </a:r>
            <a:endParaRPr lang="zh-CN" altLang="en-US" sz="4400" b="1" i="1" kern="10" dirty="0">
              <a:solidFill>
                <a:srgbClr val="FFFF00"/>
              </a:solidFill>
              <a:effectLst>
                <a:outerShdw dist="35921" dir="2700000" algn="ctr" rotWithShape="0">
                  <a:srgbClr val="808080"/>
                </a:outerShdw>
              </a:effectLst>
              <a:cs typeface="Arial" panose="020B0604020202020204" pitchFamily="34" charset="0"/>
            </a:endParaRPr>
          </a:p>
        </p:txBody>
      </p:sp>
      <p:sp>
        <p:nvSpPr>
          <p:cNvPr id="223236" name="Text Box 4"/>
          <p:cNvSpPr txBox="1">
            <a:spLocks noChangeArrowheads="1"/>
          </p:cNvSpPr>
          <p:nvPr/>
        </p:nvSpPr>
        <p:spPr bwMode="auto">
          <a:xfrm>
            <a:off x="1295400" y="5022850"/>
            <a:ext cx="6705600" cy="1514475"/>
          </a:xfrm>
          <a:prstGeom prst="rect">
            <a:avLst/>
          </a:prstGeom>
          <a:noFill/>
          <a:ln w="9525">
            <a:noFill/>
            <a:miter lim="800000"/>
            <a:headEnd/>
            <a:tailEnd/>
          </a:ln>
          <a:effectLst/>
        </p:spPr>
        <p:txBody>
          <a:bodyPr>
            <a:spAutoFit/>
          </a:bodyPr>
          <a:lstStyle/>
          <a:p>
            <a:pPr algn="ctr" eaLnBrk="1" hangingPunct="1">
              <a:lnSpc>
                <a:spcPct val="110000"/>
              </a:lnSpc>
              <a:defRPr/>
            </a:pPr>
            <a:r>
              <a:rPr kumimoji="1" lang="en-US" altLang="zh-CN" sz="2800" b="1" dirty="0">
                <a:solidFill>
                  <a:srgbClr val="FFFF00"/>
                </a:solidFill>
                <a:effectLst>
                  <a:outerShdw blurRad="38100" dist="38100" dir="2700000" algn="tl">
                    <a:srgbClr val="000000"/>
                  </a:outerShdw>
                </a:effectLst>
                <a:latin typeface="Arial" charset="0"/>
              </a:rPr>
              <a:t>Xi’an  </a:t>
            </a:r>
            <a:r>
              <a:rPr kumimoji="1" lang="en-US" altLang="zh-CN" sz="2800" b="1" dirty="0" err="1">
                <a:solidFill>
                  <a:srgbClr val="FFFF00"/>
                </a:solidFill>
                <a:effectLst>
                  <a:outerShdw blurRad="38100" dist="38100" dir="2700000" algn="tl">
                    <a:srgbClr val="000000"/>
                  </a:outerShdw>
                </a:effectLst>
                <a:latin typeface="Arial" charset="0"/>
              </a:rPr>
              <a:t>Jiaotong</a:t>
            </a:r>
            <a:r>
              <a:rPr kumimoji="1" lang="en-US" altLang="zh-CN" sz="2800" b="1" dirty="0">
                <a:solidFill>
                  <a:srgbClr val="FFFF00"/>
                </a:solidFill>
                <a:effectLst>
                  <a:outerShdw blurRad="38100" dist="38100" dir="2700000" algn="tl">
                    <a:srgbClr val="000000"/>
                  </a:outerShdw>
                </a:effectLst>
                <a:latin typeface="Arial" charset="0"/>
              </a:rPr>
              <a:t>  University</a:t>
            </a:r>
          </a:p>
          <a:p>
            <a:pPr algn="ctr" eaLnBrk="1" hangingPunct="1">
              <a:lnSpc>
                <a:spcPct val="110000"/>
              </a:lnSpc>
              <a:defRPr/>
            </a:pPr>
            <a:r>
              <a:rPr kumimoji="1" lang="en-US" altLang="zh-CN" sz="2800" b="1" dirty="0" err="1">
                <a:solidFill>
                  <a:srgbClr val="FFFF00"/>
                </a:solidFill>
                <a:effectLst>
                  <a:outerShdw blurRad="38100" dist="38100" dir="2700000" algn="tl">
                    <a:srgbClr val="000000"/>
                  </a:outerShdw>
                </a:effectLst>
                <a:latin typeface="Arial" charset="0"/>
                <a:ea typeface="华文仿宋" pitchFamily="2" charset="-122"/>
              </a:rPr>
              <a:t>Chenwei</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Jiang</a:t>
            </a:r>
          </a:p>
          <a:p>
            <a:pPr algn="ctr" eaLnBrk="1" hangingPunct="1">
              <a:lnSpc>
                <a:spcPct val="110000"/>
              </a:lnSpc>
              <a:defRPr/>
            </a:pP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04 /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20 </a:t>
            </a: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 </a:t>
            </a:r>
            <a:r>
              <a:rPr kumimoji="1" lang="en-US" altLang="zh-CN" sz="2800" b="1" dirty="0" smtClean="0">
                <a:solidFill>
                  <a:srgbClr val="FFFF00"/>
                </a:solidFill>
                <a:effectLst>
                  <a:outerShdw blurRad="38100" dist="38100" dir="2700000" algn="tl">
                    <a:srgbClr val="000000"/>
                  </a:outerShdw>
                </a:effectLst>
                <a:latin typeface="Arial" charset="0"/>
                <a:ea typeface="华文仿宋" pitchFamily="2" charset="-122"/>
              </a:rPr>
              <a:t>2023</a:t>
            </a:r>
            <a:endParaRPr kumimoji="1" lang="en-US" altLang="zh-CN" sz="2800" b="1" dirty="0">
              <a:solidFill>
                <a:srgbClr val="FFFF00"/>
              </a:solidFill>
              <a:effectLst>
                <a:outerShdw blurRad="38100" dist="38100" dir="2700000" algn="tl">
                  <a:srgbClr val="000000"/>
                </a:outerShdw>
              </a:effectLst>
              <a:latin typeface="Arial" charset="0"/>
              <a:ea typeface="华文仿宋"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nodeType="afterEffect">
                                  <p:stCondLst>
                                    <p:cond delay="10000"/>
                                  </p:stCondLst>
                                  <p:childTnLst>
                                    <p:set>
                                      <p:cBhvr>
                                        <p:cTn id="6" dur="1" fill="hold">
                                          <p:stCondLst>
                                            <p:cond delay="0"/>
                                          </p:stCondLst>
                                        </p:cTn>
                                        <p:tgtEl>
                                          <p:spTgt spid="223235"/>
                                        </p:tgtEl>
                                        <p:attrNameLst>
                                          <p:attrName>style.visibility</p:attrName>
                                        </p:attrNameLst>
                                      </p:cBhvr>
                                      <p:to>
                                        <p:strVal val="visible"/>
                                      </p:to>
                                    </p:set>
                                    <p:anim calcmode="lin" valueType="num">
                                      <p:cBhvr>
                                        <p:cTn id="7" dur="500" fill="hold"/>
                                        <p:tgtEl>
                                          <p:spTgt spid="223235"/>
                                        </p:tgtEl>
                                        <p:attrNameLst>
                                          <p:attrName>ppt_w</p:attrName>
                                        </p:attrNameLst>
                                      </p:cBhvr>
                                      <p:tavLst>
                                        <p:tav tm="0">
                                          <p:val>
                                            <p:fltVal val="0"/>
                                          </p:val>
                                        </p:tav>
                                        <p:tav tm="100000">
                                          <p:val>
                                            <p:strVal val="#ppt_w"/>
                                          </p:val>
                                        </p:tav>
                                      </p:tavLst>
                                    </p:anim>
                                    <p:anim calcmode="lin" valueType="num">
                                      <p:cBhvr>
                                        <p:cTn id="8" dur="500" fill="hold"/>
                                        <p:tgtEl>
                                          <p:spTgt spid="223235"/>
                                        </p:tgtEl>
                                        <p:attrNameLst>
                                          <p:attrName>ppt_h</p:attrName>
                                        </p:attrNameLst>
                                      </p:cBhvr>
                                      <p:tavLst>
                                        <p:tav tm="0">
                                          <p:val>
                                            <p:fltVal val="0"/>
                                          </p:val>
                                        </p:tav>
                                        <p:tav tm="100000">
                                          <p:val>
                                            <p:strVal val="#ppt_h"/>
                                          </p:val>
                                        </p:tav>
                                      </p:tavLst>
                                    </p:anim>
                                    <p:anim calcmode="lin" valueType="num">
                                      <p:cBhvr>
                                        <p:cTn id="9" dur="500" fill="hold"/>
                                        <p:tgtEl>
                                          <p:spTgt spid="223235"/>
                                        </p:tgtEl>
                                        <p:attrNameLst>
                                          <p:attrName>ppt_x</p:attrName>
                                        </p:attrNameLst>
                                      </p:cBhvr>
                                      <p:tavLst>
                                        <p:tav tm="0">
                                          <p:val>
                                            <p:fltVal val="0.5"/>
                                          </p:val>
                                        </p:tav>
                                        <p:tav tm="100000">
                                          <p:val>
                                            <p:strVal val="#ppt_x"/>
                                          </p:val>
                                        </p:tav>
                                      </p:tavLst>
                                    </p:anim>
                                    <p:anim calcmode="lin" valueType="num">
                                      <p:cBhvr>
                                        <p:cTn id="10" dur="500" fill="hold"/>
                                        <p:tgtEl>
                                          <p:spTgt spid="223235"/>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10500"/>
                            </p:stCondLst>
                            <p:childTnLst>
                              <p:par>
                                <p:cTn id="12" presetID="4" presetClass="entr" presetSubtype="16" fill="hold" grpId="0" nodeType="afterEffect">
                                  <p:stCondLst>
                                    <p:cond delay="16000"/>
                                  </p:stCondLst>
                                  <p:childTnLst>
                                    <p:set>
                                      <p:cBhvr>
                                        <p:cTn id="13" dur="1" fill="hold">
                                          <p:stCondLst>
                                            <p:cond delay="0"/>
                                          </p:stCondLst>
                                        </p:cTn>
                                        <p:tgtEl>
                                          <p:spTgt spid="223236"/>
                                        </p:tgtEl>
                                        <p:attrNameLst>
                                          <p:attrName>style.visibility</p:attrName>
                                        </p:attrNameLst>
                                      </p:cBhvr>
                                      <p:to>
                                        <p:strVal val="visible"/>
                                      </p:to>
                                    </p:set>
                                    <p:animEffect transition="in" filter="box(in)">
                                      <p:cBhvr>
                                        <p:cTn id="14" dur="500"/>
                                        <p:tgtEl>
                                          <p:spTgt spid="223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6"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Line 2"/>
          <p:cNvSpPr>
            <a:spLocks noChangeShapeType="1"/>
          </p:cNvSpPr>
          <p:nvPr/>
        </p:nvSpPr>
        <p:spPr bwMode="auto">
          <a:xfrm>
            <a:off x="5967413" y="2732088"/>
            <a:ext cx="2665412" cy="0"/>
          </a:xfrm>
          <a:prstGeom prst="line">
            <a:avLst/>
          </a:prstGeom>
          <a:noFill/>
          <a:ln w="28575">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55" name="Oval 3"/>
          <p:cNvSpPr>
            <a:spLocks noChangeArrowheads="1"/>
          </p:cNvSpPr>
          <p:nvPr/>
        </p:nvSpPr>
        <p:spPr bwMode="auto">
          <a:xfrm>
            <a:off x="6221413" y="1893888"/>
            <a:ext cx="609600" cy="609600"/>
          </a:xfrm>
          <a:prstGeom prst="ellipse">
            <a:avLst/>
          </a:prstGeom>
          <a:noFill/>
          <a:ln w="3810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5956" name="Oval 4"/>
          <p:cNvSpPr>
            <a:spLocks noChangeArrowheads="1"/>
          </p:cNvSpPr>
          <p:nvPr/>
        </p:nvSpPr>
        <p:spPr bwMode="auto">
          <a:xfrm>
            <a:off x="7596188" y="1893888"/>
            <a:ext cx="609600" cy="609600"/>
          </a:xfrm>
          <a:prstGeom prst="ellipse">
            <a:avLst/>
          </a:pr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5958" name="Object 6"/>
          <p:cNvGraphicFramePr>
            <a:graphicFrameLocks noChangeAspect="1"/>
          </p:cNvGraphicFramePr>
          <p:nvPr/>
        </p:nvGraphicFramePr>
        <p:xfrm>
          <a:off x="7596188" y="1893888"/>
          <a:ext cx="557212" cy="554037"/>
        </p:xfrm>
        <a:graphic>
          <a:graphicData uri="http://schemas.openxmlformats.org/presentationml/2006/ole">
            <mc:AlternateContent xmlns:mc="http://schemas.openxmlformats.org/markup-compatibility/2006">
              <mc:Choice xmlns:v="urn:schemas-microsoft-com:vml" Requires="v">
                <p:oleObj spid="_x0000_s33941" name="Equation" r:id="rId3" imgW="80946" imgH="100110" progId="Equation.3">
                  <p:embed/>
                </p:oleObj>
              </mc:Choice>
              <mc:Fallback>
                <p:oleObj name="Equation" r:id="rId3" imgW="80946" imgH="10011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6188" y="1893888"/>
                        <a:ext cx="557212" cy="5540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59" name="Object 7"/>
          <p:cNvGraphicFramePr>
            <a:graphicFrameLocks noChangeAspect="1"/>
          </p:cNvGraphicFramePr>
          <p:nvPr/>
        </p:nvGraphicFramePr>
        <p:xfrm>
          <a:off x="6297613" y="1893888"/>
          <a:ext cx="522287" cy="554037"/>
        </p:xfrm>
        <a:graphic>
          <a:graphicData uri="http://schemas.openxmlformats.org/presentationml/2006/ole">
            <mc:AlternateContent xmlns:mc="http://schemas.openxmlformats.org/markup-compatibility/2006">
              <mc:Choice xmlns:v="urn:schemas-microsoft-com:vml" Requires="v">
                <p:oleObj spid="_x0000_s33942" name="Equation" r:id="rId5" imgW="71681" imgH="100110" progId="Equation.3">
                  <p:embed/>
                </p:oleObj>
              </mc:Choice>
              <mc:Fallback>
                <p:oleObj name="Equation" r:id="rId5" imgW="71681" imgH="10011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7613" y="1893888"/>
                        <a:ext cx="522287" cy="55403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5960" name="Line 8"/>
          <p:cNvSpPr>
            <a:spLocks noChangeShapeType="1"/>
          </p:cNvSpPr>
          <p:nvPr/>
        </p:nvSpPr>
        <p:spPr bwMode="auto">
          <a:xfrm flipV="1">
            <a:off x="5984875" y="979488"/>
            <a:ext cx="0" cy="1752600"/>
          </a:xfrm>
          <a:prstGeom prst="line">
            <a:avLst/>
          </a:prstGeom>
          <a:noFill/>
          <a:ln w="28575">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1" name="Line 9"/>
          <p:cNvSpPr>
            <a:spLocks noChangeShapeType="1"/>
          </p:cNvSpPr>
          <p:nvPr/>
        </p:nvSpPr>
        <p:spPr bwMode="auto">
          <a:xfrm>
            <a:off x="6846888" y="2198688"/>
            <a:ext cx="457200"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2" name="Line 10"/>
          <p:cNvSpPr>
            <a:spLocks noChangeShapeType="1"/>
          </p:cNvSpPr>
          <p:nvPr/>
        </p:nvSpPr>
        <p:spPr bwMode="auto">
          <a:xfrm>
            <a:off x="6708775" y="1047750"/>
            <a:ext cx="533400" cy="0"/>
          </a:xfrm>
          <a:prstGeom prst="line">
            <a:avLst/>
          </a:prstGeom>
          <a:noFill/>
          <a:ln w="3810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3" name="Line 11"/>
          <p:cNvSpPr>
            <a:spLocks noChangeShapeType="1"/>
          </p:cNvSpPr>
          <p:nvPr/>
        </p:nvSpPr>
        <p:spPr bwMode="auto">
          <a:xfrm>
            <a:off x="6696075" y="1581150"/>
            <a:ext cx="1828800" cy="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4" name="Line 12"/>
          <p:cNvSpPr>
            <a:spLocks noChangeShapeType="1"/>
          </p:cNvSpPr>
          <p:nvPr/>
        </p:nvSpPr>
        <p:spPr bwMode="auto">
          <a:xfrm flipV="1">
            <a:off x="6708775" y="590550"/>
            <a:ext cx="0" cy="99060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45965" name="Object 13"/>
          <p:cNvGraphicFramePr>
            <a:graphicFrameLocks noChangeAspect="1"/>
          </p:cNvGraphicFramePr>
          <p:nvPr/>
        </p:nvGraphicFramePr>
        <p:xfrm>
          <a:off x="7323138" y="857250"/>
          <a:ext cx="339725" cy="338138"/>
        </p:xfrm>
        <a:graphic>
          <a:graphicData uri="http://schemas.openxmlformats.org/presentationml/2006/ole">
            <mc:AlternateContent xmlns:mc="http://schemas.openxmlformats.org/markup-compatibility/2006">
              <mc:Choice xmlns:v="urn:schemas-microsoft-com:vml" Requires="v">
                <p:oleObj spid="_x0000_s33943" name="公式" r:id="rId7" imgW="99964" imgH="109343" progId="Equation.3">
                  <p:embed/>
                </p:oleObj>
              </mc:Choice>
              <mc:Fallback>
                <p:oleObj name="公式" r:id="rId7" imgW="99964" imgH="109343"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23138" y="857250"/>
                        <a:ext cx="339725" cy="3381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66" name="Object 14"/>
          <p:cNvGraphicFramePr>
            <a:graphicFrameLocks noChangeAspect="1"/>
          </p:cNvGraphicFramePr>
          <p:nvPr/>
        </p:nvGraphicFramePr>
        <p:xfrm>
          <a:off x="6061075" y="812800"/>
          <a:ext cx="382588" cy="455613"/>
        </p:xfrm>
        <a:graphic>
          <a:graphicData uri="http://schemas.openxmlformats.org/presentationml/2006/ole">
            <mc:AlternateContent xmlns:mc="http://schemas.openxmlformats.org/markup-compatibility/2006">
              <mc:Choice xmlns:v="urn:schemas-microsoft-com:vml" Requires="v">
                <p:oleObj spid="_x0000_s33944" name="Equation" r:id="rId9" imgW="23894" imgH="61718" progId="Equation.3">
                  <p:embed/>
                </p:oleObj>
              </mc:Choice>
              <mc:Fallback>
                <p:oleObj name="Equation" r:id="rId9" imgW="23894" imgH="61718"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1075" y="812800"/>
                        <a:ext cx="382588" cy="4556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67" name="Object 15"/>
          <p:cNvGraphicFramePr>
            <a:graphicFrameLocks noChangeAspect="1"/>
          </p:cNvGraphicFramePr>
          <p:nvPr/>
        </p:nvGraphicFramePr>
        <p:xfrm>
          <a:off x="6784975" y="404813"/>
          <a:ext cx="452438" cy="455612"/>
        </p:xfrm>
        <a:graphic>
          <a:graphicData uri="http://schemas.openxmlformats.org/presentationml/2006/ole">
            <mc:AlternateContent xmlns:mc="http://schemas.openxmlformats.org/markup-compatibility/2006">
              <mc:Choice xmlns:v="urn:schemas-microsoft-com:vml" Requires="v">
                <p:oleObj spid="_x0000_s33945" name="Equation" r:id="rId11" imgW="42911" imgH="61718" progId="Equation.3">
                  <p:embed/>
                </p:oleObj>
              </mc:Choice>
              <mc:Fallback>
                <p:oleObj name="Equation" r:id="rId11" imgW="42911" imgH="61718"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4975" y="404813"/>
                        <a:ext cx="452438" cy="4556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5968" name="Line 16"/>
          <p:cNvSpPr>
            <a:spLocks noChangeShapeType="1"/>
          </p:cNvSpPr>
          <p:nvPr/>
        </p:nvSpPr>
        <p:spPr bwMode="auto">
          <a:xfrm>
            <a:off x="8224838" y="2200275"/>
            <a:ext cx="457200"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45969" name="Rectangle 17"/>
          <p:cNvSpPr>
            <a:spLocks noChangeArrowheads="1"/>
          </p:cNvSpPr>
          <p:nvPr/>
        </p:nvSpPr>
        <p:spPr bwMode="auto">
          <a:xfrm>
            <a:off x="468313" y="1316038"/>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根据伽利略变换</a:t>
            </a:r>
          </a:p>
        </p:txBody>
      </p:sp>
      <p:sp>
        <p:nvSpPr>
          <p:cNvPr id="2045970" name="Rectangle 18"/>
          <p:cNvSpPr>
            <a:spLocks noChangeArrowheads="1"/>
          </p:cNvSpPr>
          <p:nvPr/>
        </p:nvSpPr>
        <p:spPr bwMode="auto">
          <a:xfrm>
            <a:off x="468313" y="299474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根据洛伦兹变换</a:t>
            </a:r>
          </a:p>
        </p:txBody>
      </p:sp>
      <p:graphicFrame>
        <p:nvGraphicFramePr>
          <p:cNvPr id="2045971" name="Object 19"/>
          <p:cNvGraphicFramePr>
            <a:graphicFrameLocks noChangeAspect="1"/>
          </p:cNvGraphicFramePr>
          <p:nvPr/>
        </p:nvGraphicFramePr>
        <p:xfrm>
          <a:off x="6986588" y="1652588"/>
          <a:ext cx="371475" cy="500062"/>
        </p:xfrm>
        <a:graphic>
          <a:graphicData uri="http://schemas.openxmlformats.org/presentationml/2006/ole">
            <mc:AlternateContent xmlns:mc="http://schemas.openxmlformats.org/markup-compatibility/2006">
              <mc:Choice xmlns:v="urn:schemas-microsoft-com:vml" Requires="v">
                <p:oleObj spid="_x0000_s33946" name="公式" r:id="rId13" imgW="176034" imgH="299843" progId="Equation.3">
                  <p:embed/>
                </p:oleObj>
              </mc:Choice>
              <mc:Fallback>
                <p:oleObj name="公式" r:id="rId13" imgW="176034" imgH="299843"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6588" y="1652588"/>
                        <a:ext cx="371475" cy="5000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5972" name="Object 20"/>
          <p:cNvGraphicFramePr>
            <a:graphicFrameLocks noChangeAspect="1"/>
          </p:cNvGraphicFramePr>
          <p:nvPr/>
        </p:nvGraphicFramePr>
        <p:xfrm>
          <a:off x="8315325" y="1652588"/>
          <a:ext cx="400050" cy="474662"/>
        </p:xfrm>
        <a:graphic>
          <a:graphicData uri="http://schemas.openxmlformats.org/presentationml/2006/ole">
            <mc:AlternateContent xmlns:mc="http://schemas.openxmlformats.org/markup-compatibility/2006">
              <mc:Choice xmlns:v="urn:schemas-microsoft-com:vml" Requires="v">
                <p:oleObj spid="_x0000_s33947" name="公式" r:id="rId15" imgW="214556" imgH="299843" progId="Equation.3">
                  <p:embed/>
                </p:oleObj>
              </mc:Choice>
              <mc:Fallback>
                <p:oleObj name="公式" r:id="rId15" imgW="214556" imgH="299843"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15325" y="1652588"/>
                        <a:ext cx="400050" cy="4746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5978" name="Rectangle 26"/>
          <p:cNvSpPr>
            <a:spLocks noChangeArrowheads="1"/>
          </p:cNvSpPr>
          <p:nvPr/>
        </p:nvSpPr>
        <p:spPr bwMode="auto">
          <a:xfrm>
            <a:off x="3276600" y="2997200"/>
            <a:ext cx="2944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9933"/>
                </a:solidFill>
                <a:latin typeface="Times New Roman" panose="02020603050405020304" pitchFamily="18" charset="0"/>
                <a:ea typeface="仿宋_GB2312"/>
                <a:cs typeface="仿宋_GB2312"/>
              </a:rPr>
              <a:t>定律表达形式不同</a:t>
            </a:r>
            <a:endParaRPr kumimoji="1" lang="en-US" altLang="zh-CN" sz="2400" b="1" dirty="0" smtClean="0">
              <a:solidFill>
                <a:srgbClr val="FF9933"/>
              </a:solidFill>
              <a:latin typeface="Times New Roman" panose="02020603050405020304" pitchFamily="18" charset="0"/>
              <a:ea typeface="仿宋_GB2312"/>
              <a:cs typeface="仿宋_GB2312"/>
            </a:endParaRPr>
          </a:p>
          <a:p>
            <a:pPr eaLnBrk="1" hangingPunct="1"/>
            <a:r>
              <a:rPr kumimoji="1" lang="zh-CN" altLang="en-US" sz="2400" b="1" dirty="0" smtClean="0">
                <a:solidFill>
                  <a:srgbClr val="66FFFF"/>
                </a:solidFill>
                <a:latin typeface="Times New Roman" panose="02020603050405020304" pitchFamily="18" charset="0"/>
                <a:ea typeface="仿宋_GB2312"/>
                <a:cs typeface="仿宋_GB2312"/>
              </a:rPr>
              <a:t>与</a:t>
            </a:r>
            <a:r>
              <a:rPr kumimoji="1" lang="zh-CN" altLang="en-US" sz="2400" b="1" dirty="0">
                <a:solidFill>
                  <a:srgbClr val="66FFFF"/>
                </a:solidFill>
                <a:latin typeface="Times New Roman" panose="02020603050405020304" pitchFamily="18" charset="0"/>
                <a:ea typeface="仿宋_GB2312"/>
                <a:cs typeface="仿宋_GB2312"/>
              </a:rPr>
              <a:t>相对性原理矛盾！</a:t>
            </a:r>
          </a:p>
        </p:txBody>
      </p:sp>
      <p:sp>
        <p:nvSpPr>
          <p:cNvPr id="2045979" name="Rectangle 27"/>
          <p:cNvSpPr>
            <a:spLocks noChangeArrowheads="1"/>
          </p:cNvSpPr>
          <p:nvPr/>
        </p:nvSpPr>
        <p:spPr bwMode="auto">
          <a:xfrm>
            <a:off x="6005513" y="2965450"/>
            <a:ext cx="30591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FF9933"/>
                </a:solidFill>
                <a:latin typeface="Times New Roman" panose="02020603050405020304" pitchFamily="18" charset="0"/>
                <a:ea typeface="仿宋_GB2312"/>
                <a:cs typeface="仿宋_GB2312"/>
              </a:rPr>
              <a:t>必须放弃原有概念</a:t>
            </a:r>
            <a:r>
              <a:rPr kumimoji="1" lang="zh-CN" altLang="en-US" sz="2400" b="1" dirty="0" smtClean="0">
                <a:solidFill>
                  <a:srgbClr val="FF9933"/>
                </a:solidFill>
                <a:latin typeface="Times New Roman" panose="02020603050405020304" pitchFamily="18" charset="0"/>
                <a:ea typeface="仿宋_GB2312"/>
                <a:cs typeface="仿宋_GB2312"/>
              </a:rPr>
              <a:t>。</a:t>
            </a:r>
            <a:r>
              <a:rPr kumimoji="1" lang="zh-CN" altLang="en-US" sz="2400" b="1" dirty="0" smtClean="0">
                <a:solidFill>
                  <a:srgbClr val="00FFFF"/>
                </a:solidFill>
                <a:latin typeface="Times New Roman" panose="02020603050405020304" pitchFamily="18" charset="0"/>
                <a:ea typeface="仿宋_GB2312"/>
                <a:cs typeface="仿宋_GB2312"/>
              </a:rPr>
              <a:t>要么修改动量的经典定义，要么放弃质量不随运动改变的看法</a:t>
            </a:r>
            <a:endParaRPr kumimoji="1" lang="zh-CN" altLang="en-US" sz="2400" b="1" dirty="0">
              <a:solidFill>
                <a:srgbClr val="00FFFF"/>
              </a:solidFill>
              <a:latin typeface="Times New Roman" panose="02020603050405020304" pitchFamily="18" charset="0"/>
              <a:ea typeface="仿宋_GB2312"/>
              <a:cs typeface="仿宋_GB2312"/>
            </a:endParaRPr>
          </a:p>
        </p:txBody>
      </p:sp>
      <p:pic>
        <p:nvPicPr>
          <p:cNvPr id="2045980" name="Picture 28" descr="j0078711"/>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51775" y="438150"/>
            <a:ext cx="430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5981" name="Text Box 29"/>
          <p:cNvSpPr txBox="1">
            <a:spLocks noChangeArrowheads="1"/>
          </p:cNvSpPr>
          <p:nvPr/>
        </p:nvSpPr>
        <p:spPr bwMode="auto">
          <a:xfrm>
            <a:off x="755650" y="333375"/>
            <a:ext cx="73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a:cs typeface="仿宋_GB2312"/>
              </a:rPr>
              <a:t>S </a:t>
            </a:r>
            <a:r>
              <a:rPr kumimoji="1" lang="zh-CN" altLang="en-US" sz="2400" b="1">
                <a:solidFill>
                  <a:srgbClr val="66FFFF"/>
                </a:solidFill>
                <a:latin typeface="Times New Roman" panose="02020603050405020304" pitchFamily="18" charset="0"/>
                <a:ea typeface="仿宋_GB2312"/>
                <a:cs typeface="仿宋_GB2312"/>
              </a:rPr>
              <a:t>系</a:t>
            </a:r>
          </a:p>
        </p:txBody>
      </p:sp>
      <p:sp>
        <p:nvSpPr>
          <p:cNvPr id="2045982" name="Text Box 30"/>
          <p:cNvSpPr txBox="1">
            <a:spLocks noChangeArrowheads="1"/>
          </p:cNvSpPr>
          <p:nvPr/>
        </p:nvSpPr>
        <p:spPr bwMode="auto">
          <a:xfrm>
            <a:off x="755650" y="811213"/>
            <a:ext cx="820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仿宋_GB2312"/>
                <a:cs typeface="仿宋_GB2312"/>
              </a:rPr>
              <a:t>S' </a:t>
            </a:r>
            <a:r>
              <a:rPr kumimoji="1" lang="zh-CN" altLang="en-US" sz="2400" b="1">
                <a:solidFill>
                  <a:srgbClr val="66FFFF"/>
                </a:solidFill>
                <a:latin typeface="Times New Roman" panose="02020603050405020304" pitchFamily="18" charset="0"/>
                <a:ea typeface="仿宋_GB2312"/>
                <a:cs typeface="仿宋_GB2312"/>
              </a:rPr>
              <a:t>系</a:t>
            </a:r>
          </a:p>
        </p:txBody>
      </p:sp>
      <p:sp>
        <p:nvSpPr>
          <p:cNvPr id="2045984" name="AutoShape 32"/>
          <p:cNvSpPr>
            <a:spLocks noChangeArrowheads="1"/>
          </p:cNvSpPr>
          <p:nvPr/>
        </p:nvSpPr>
        <p:spPr bwMode="auto">
          <a:xfrm rot="5400000">
            <a:off x="1907381" y="2493169"/>
            <a:ext cx="2447925" cy="287338"/>
          </a:xfrm>
          <a:prstGeom prst="leftRightArrow">
            <a:avLst>
              <a:gd name="adj1" fmla="val 37019"/>
              <a:gd name="adj2" fmla="val 117653"/>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5986" name="Rectangle 34"/>
          <p:cNvSpPr>
            <a:spLocks noChangeArrowheads="1"/>
          </p:cNvSpPr>
          <p:nvPr/>
        </p:nvSpPr>
        <p:spPr bwMode="auto">
          <a:xfrm>
            <a:off x="468314" y="5635625"/>
            <a:ext cx="67675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chemeClr val="bg1"/>
                </a:solidFill>
                <a:latin typeface="Times New Roman" panose="02020603050405020304" pitchFamily="18" charset="0"/>
                <a:ea typeface="仿宋_GB2312"/>
                <a:cs typeface="仿宋_GB2312"/>
              </a:rPr>
              <a:t>在</a:t>
            </a:r>
            <a:r>
              <a:rPr kumimoji="1" lang="zh-CN" altLang="en-US" sz="2400" b="1" dirty="0">
                <a:solidFill>
                  <a:schemeClr val="bg1"/>
                </a:solidFill>
                <a:latin typeface="Times New Roman" panose="02020603050405020304" pitchFamily="18" charset="0"/>
                <a:ea typeface="仿宋_GB2312"/>
                <a:cs typeface="仿宋_GB2312"/>
              </a:rPr>
              <a:t>狭义相对论中</a:t>
            </a:r>
            <a:r>
              <a:rPr kumimoji="1" lang="zh-CN" altLang="en-US" sz="2400" b="1" dirty="0" smtClean="0">
                <a:solidFill>
                  <a:schemeClr val="bg1"/>
                </a:solidFill>
                <a:latin typeface="Times New Roman" panose="02020603050405020304" pitchFamily="18" charset="0"/>
                <a:ea typeface="仿宋_GB2312"/>
                <a:cs typeface="仿宋_GB2312"/>
              </a:rPr>
              <a:t>，</a:t>
            </a:r>
            <a:r>
              <a:rPr kumimoji="1" lang="en-US" altLang="zh-CN" sz="2400" b="1" dirty="0" smtClean="0">
                <a:solidFill>
                  <a:schemeClr val="bg1"/>
                </a:solidFill>
                <a:latin typeface="Times New Roman" panose="02020603050405020304" pitchFamily="18" charset="0"/>
                <a:ea typeface="仿宋_GB2312"/>
                <a:cs typeface="仿宋_GB2312"/>
              </a:rPr>
              <a:t>Einstein</a:t>
            </a:r>
            <a:r>
              <a:rPr kumimoji="1" lang="zh-CN" altLang="en-US" sz="2400" b="1" dirty="0" smtClean="0">
                <a:solidFill>
                  <a:schemeClr val="bg1"/>
                </a:solidFill>
                <a:latin typeface="Times New Roman" panose="02020603050405020304" pitchFamily="18" charset="0"/>
                <a:ea typeface="仿宋_GB2312"/>
                <a:cs typeface="仿宋_GB2312"/>
              </a:rPr>
              <a:t>认为，若</a:t>
            </a:r>
            <a:r>
              <a:rPr kumimoji="1" lang="zh-CN" altLang="en-US" sz="2400" b="1" dirty="0">
                <a:solidFill>
                  <a:schemeClr val="bg1"/>
                </a:solidFill>
                <a:latin typeface="Times New Roman" panose="02020603050405020304" pitchFamily="18" charset="0"/>
                <a:ea typeface="仿宋_GB2312"/>
                <a:cs typeface="仿宋_GB2312"/>
              </a:rPr>
              <a:t>仍定义</a:t>
            </a:r>
            <a:r>
              <a:rPr kumimoji="1" lang="zh-CN" altLang="en-US" sz="2400" b="1" dirty="0" smtClean="0">
                <a:solidFill>
                  <a:schemeClr val="bg1"/>
                </a:solidFill>
                <a:latin typeface="Times New Roman" panose="02020603050405020304" pitchFamily="18" charset="0"/>
                <a:ea typeface="仿宋_GB2312"/>
                <a:cs typeface="仿宋_GB2312"/>
              </a:rPr>
              <a:t>动量</a:t>
            </a:r>
            <a:endParaRPr kumimoji="1" lang="en-US" altLang="zh-CN" sz="2400" b="1" dirty="0" smtClean="0">
              <a:solidFill>
                <a:schemeClr val="bg1"/>
              </a:solidFill>
              <a:latin typeface="Times New Roman" panose="02020603050405020304" pitchFamily="18" charset="0"/>
              <a:ea typeface="仿宋_GB2312"/>
              <a:cs typeface="仿宋_GB2312"/>
            </a:endParaRPr>
          </a:p>
          <a:p>
            <a:pPr eaLnBrk="1" hangingPunct="1"/>
            <a:r>
              <a:rPr kumimoji="1" lang="zh-CN" altLang="en-US" sz="2400" b="1" dirty="0" smtClean="0">
                <a:solidFill>
                  <a:schemeClr val="bg1"/>
                </a:solidFill>
                <a:latin typeface="Times New Roman" panose="02020603050405020304" pitchFamily="18" charset="0"/>
                <a:ea typeface="仿宋_GB2312"/>
                <a:cs typeface="仿宋_GB2312"/>
              </a:rPr>
              <a:t>为                 ， </a:t>
            </a:r>
            <a:endParaRPr kumimoji="1" lang="zh-CN" altLang="en-US" sz="2400" b="1" dirty="0">
              <a:solidFill>
                <a:schemeClr val="bg1"/>
              </a:solidFill>
              <a:latin typeface="Times New Roman" panose="02020603050405020304" pitchFamily="18" charset="0"/>
              <a:ea typeface="仿宋_GB2312"/>
              <a:cs typeface="仿宋_GB2312"/>
            </a:endParaRPr>
          </a:p>
        </p:txBody>
      </p:sp>
      <p:sp>
        <p:nvSpPr>
          <p:cNvPr id="2045988" name="Rectangle 36"/>
          <p:cNvSpPr>
            <a:spLocks noChangeArrowheads="1"/>
          </p:cNvSpPr>
          <p:nvPr/>
        </p:nvSpPr>
        <p:spPr bwMode="auto">
          <a:xfrm>
            <a:off x="2322563" y="6060904"/>
            <a:ext cx="4005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则质量应与物体运动有关</a:t>
            </a:r>
          </a:p>
        </p:txBody>
      </p:sp>
      <p:graphicFrame>
        <p:nvGraphicFramePr>
          <p:cNvPr id="2045989" name="Object 37"/>
          <p:cNvGraphicFramePr>
            <a:graphicFrameLocks/>
          </p:cNvGraphicFramePr>
          <p:nvPr>
            <p:extLst>
              <p:ext uri="{D42A27DB-BD31-4B8C-83A1-F6EECF244321}">
                <p14:modId xmlns:p14="http://schemas.microsoft.com/office/powerpoint/2010/main" val="2814513255"/>
              </p:ext>
            </p:extLst>
          </p:nvPr>
        </p:nvGraphicFramePr>
        <p:xfrm>
          <a:off x="5913806" y="6096771"/>
          <a:ext cx="1331913" cy="406400"/>
        </p:xfrm>
        <a:graphic>
          <a:graphicData uri="http://schemas.openxmlformats.org/presentationml/2006/ole">
            <mc:AlternateContent xmlns:mc="http://schemas.openxmlformats.org/markup-compatibility/2006">
              <mc:Choice xmlns:v="urn:schemas-microsoft-com:vml" Requires="v">
                <p:oleObj spid="_x0000_s33948" name="Equation" r:id="rId18" imgW="1214681" imgH="290610" progId="Equation.DSMT4">
                  <p:embed/>
                </p:oleObj>
              </mc:Choice>
              <mc:Fallback>
                <p:oleObj name="Equation" r:id="rId18" imgW="1214681" imgH="290610" progId="Equation.DSMT4">
                  <p:embed/>
                  <p:pic>
                    <p:nvPicPr>
                      <p:cNvPr id="0" name="Object 3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13806" y="6096771"/>
                        <a:ext cx="1331913"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488623600"/>
              </p:ext>
            </p:extLst>
          </p:nvPr>
        </p:nvGraphicFramePr>
        <p:xfrm>
          <a:off x="1210748" y="3693165"/>
          <a:ext cx="4435990" cy="931010"/>
        </p:xfrm>
        <a:graphic>
          <a:graphicData uri="http://schemas.openxmlformats.org/presentationml/2006/ole">
            <mc:AlternateContent xmlns:mc="http://schemas.openxmlformats.org/markup-compatibility/2006">
              <mc:Choice xmlns:v="urn:schemas-microsoft-com:vml" Requires="v">
                <p:oleObj spid="_x0000_s33949" name="Equation" r:id="rId20" imgW="2057400" imgH="431640" progId="Equation.DSMT4">
                  <p:embed/>
                </p:oleObj>
              </mc:Choice>
              <mc:Fallback>
                <p:oleObj name="Equation" r:id="rId20" imgW="2057400" imgH="431640" progId="Equation.DSMT4">
                  <p:embed/>
                  <p:pic>
                    <p:nvPicPr>
                      <p:cNvPr id="0" name=""/>
                      <p:cNvPicPr>
                        <a:picLocks noChangeAspect="1" noChangeArrowheads="1"/>
                      </p:cNvPicPr>
                      <p:nvPr/>
                    </p:nvPicPr>
                    <p:blipFill>
                      <a:blip r:embed="rId21"/>
                      <a:srcRect/>
                      <a:stretch>
                        <a:fillRect/>
                      </a:stretch>
                    </p:blipFill>
                    <p:spPr bwMode="auto">
                      <a:xfrm>
                        <a:off x="1210748" y="3693165"/>
                        <a:ext cx="4435990" cy="931010"/>
                      </a:xfrm>
                      <a:prstGeom prst="rect">
                        <a:avLst/>
                      </a:prstGeom>
                      <a:noFill/>
                      <a:ln>
                        <a:noFill/>
                      </a:ln>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2143888441"/>
              </p:ext>
            </p:extLst>
          </p:nvPr>
        </p:nvGraphicFramePr>
        <p:xfrm>
          <a:off x="1243504" y="4667232"/>
          <a:ext cx="4494777" cy="931844"/>
        </p:xfrm>
        <a:graphic>
          <a:graphicData uri="http://schemas.openxmlformats.org/presentationml/2006/ole">
            <mc:AlternateContent xmlns:mc="http://schemas.openxmlformats.org/markup-compatibility/2006">
              <mc:Choice xmlns:v="urn:schemas-microsoft-com:vml" Requires="v">
                <p:oleObj spid="_x0000_s33950" name="Equation" r:id="rId22" imgW="2082600" imgH="431640" progId="Equation.DSMT4">
                  <p:embed/>
                </p:oleObj>
              </mc:Choice>
              <mc:Fallback>
                <p:oleObj name="Equation" r:id="rId22" imgW="2082600" imgH="431640" progId="Equation.DSMT4">
                  <p:embed/>
                  <p:pic>
                    <p:nvPicPr>
                      <p:cNvPr id="0" name=""/>
                      <p:cNvPicPr>
                        <a:picLocks noChangeAspect="1" noChangeArrowheads="1"/>
                      </p:cNvPicPr>
                      <p:nvPr/>
                    </p:nvPicPr>
                    <p:blipFill>
                      <a:blip r:embed="rId23"/>
                      <a:srcRect/>
                      <a:stretch>
                        <a:fillRect/>
                      </a:stretch>
                    </p:blipFill>
                    <p:spPr bwMode="auto">
                      <a:xfrm>
                        <a:off x="1243504" y="4667232"/>
                        <a:ext cx="4494777" cy="931844"/>
                      </a:xfrm>
                      <a:prstGeom prst="rect">
                        <a:avLst/>
                      </a:prstGeom>
                      <a:noFill/>
                      <a:ln>
                        <a:noFill/>
                      </a:ln>
                      <a:extLst/>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4275667592"/>
              </p:ext>
            </p:extLst>
          </p:nvPr>
        </p:nvGraphicFramePr>
        <p:xfrm>
          <a:off x="6988093" y="4566979"/>
          <a:ext cx="1931928" cy="1307713"/>
        </p:xfrm>
        <a:graphic>
          <a:graphicData uri="http://schemas.openxmlformats.org/presentationml/2006/ole">
            <mc:AlternateContent xmlns:mc="http://schemas.openxmlformats.org/markup-compatibility/2006">
              <mc:Choice xmlns:v="urn:schemas-microsoft-com:vml" Requires="v">
                <p:oleObj spid="_x0000_s33951" name="Equation" r:id="rId24" imgW="863280" imgH="583920" progId="Equation.DSMT4">
                  <p:embed/>
                </p:oleObj>
              </mc:Choice>
              <mc:Fallback>
                <p:oleObj name="Equation" r:id="rId24" imgW="863280" imgH="583920" progId="Equation.DSMT4">
                  <p:embed/>
                  <p:pic>
                    <p:nvPicPr>
                      <p:cNvPr id="0" name=""/>
                      <p:cNvPicPr>
                        <a:picLocks noChangeAspect="1" noChangeArrowheads="1"/>
                      </p:cNvPicPr>
                      <p:nvPr/>
                    </p:nvPicPr>
                    <p:blipFill>
                      <a:blip r:embed="rId25"/>
                      <a:srcRect/>
                      <a:stretch>
                        <a:fillRect/>
                      </a:stretch>
                    </p:blipFill>
                    <p:spPr bwMode="auto">
                      <a:xfrm>
                        <a:off x="6988093" y="4566979"/>
                        <a:ext cx="1931928" cy="1307713"/>
                      </a:xfrm>
                      <a:prstGeom prst="rect">
                        <a:avLst/>
                      </a:prstGeom>
                      <a:solidFill>
                        <a:schemeClr val="accent2"/>
                      </a:solidFill>
                      <a:ln>
                        <a:solidFill>
                          <a:srgbClr val="FFCC66"/>
                        </a:solidFill>
                      </a:ln>
                      <a:extLst/>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2560051225"/>
              </p:ext>
            </p:extLst>
          </p:nvPr>
        </p:nvGraphicFramePr>
        <p:xfrm>
          <a:off x="1602035" y="304588"/>
          <a:ext cx="3770065" cy="517390"/>
        </p:xfrm>
        <a:graphic>
          <a:graphicData uri="http://schemas.openxmlformats.org/presentationml/2006/ole">
            <mc:AlternateContent xmlns:mc="http://schemas.openxmlformats.org/markup-compatibility/2006">
              <mc:Choice xmlns:v="urn:schemas-microsoft-com:vml" Requires="v">
                <p:oleObj spid="_x0000_s33952" name="Equation" r:id="rId26" imgW="1663560" imgH="228600" progId="Equation.DSMT4">
                  <p:embed/>
                </p:oleObj>
              </mc:Choice>
              <mc:Fallback>
                <p:oleObj name="Equation" r:id="rId26" imgW="1663560" imgH="228600" progId="Equation.DSMT4">
                  <p:embed/>
                  <p:pic>
                    <p:nvPicPr>
                      <p:cNvPr id="0" name=""/>
                      <p:cNvPicPr>
                        <a:picLocks noChangeAspect="1" noChangeArrowheads="1"/>
                      </p:cNvPicPr>
                      <p:nvPr/>
                    </p:nvPicPr>
                    <p:blipFill>
                      <a:blip r:embed="rId27"/>
                      <a:srcRect/>
                      <a:stretch>
                        <a:fillRect/>
                      </a:stretch>
                    </p:blipFill>
                    <p:spPr bwMode="auto">
                      <a:xfrm>
                        <a:off x="1602035" y="304588"/>
                        <a:ext cx="3770065" cy="517390"/>
                      </a:xfrm>
                      <a:prstGeom prst="rect">
                        <a:avLst/>
                      </a:prstGeom>
                      <a:noFill/>
                      <a:ln>
                        <a:noFill/>
                      </a:ln>
                      <a:extLst/>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905145820"/>
              </p:ext>
            </p:extLst>
          </p:nvPr>
        </p:nvGraphicFramePr>
        <p:xfrm>
          <a:off x="1555750" y="827087"/>
          <a:ext cx="4116388" cy="517525"/>
        </p:xfrm>
        <a:graphic>
          <a:graphicData uri="http://schemas.openxmlformats.org/presentationml/2006/ole">
            <mc:AlternateContent xmlns:mc="http://schemas.openxmlformats.org/markup-compatibility/2006">
              <mc:Choice xmlns:v="urn:schemas-microsoft-com:vml" Requires="v">
                <p:oleObj spid="_x0000_s33953" name="Equation" r:id="rId28" imgW="1815840" imgH="228600" progId="Equation.DSMT4">
                  <p:embed/>
                </p:oleObj>
              </mc:Choice>
              <mc:Fallback>
                <p:oleObj name="Equation" r:id="rId28" imgW="1815840" imgH="228600" progId="Equation.DSMT4">
                  <p:embed/>
                  <p:pic>
                    <p:nvPicPr>
                      <p:cNvPr id="0" name=""/>
                      <p:cNvPicPr>
                        <a:picLocks noChangeAspect="1" noChangeArrowheads="1"/>
                      </p:cNvPicPr>
                      <p:nvPr/>
                    </p:nvPicPr>
                    <p:blipFill>
                      <a:blip r:embed="rId29"/>
                      <a:srcRect/>
                      <a:stretch>
                        <a:fillRect/>
                      </a:stretch>
                    </p:blipFill>
                    <p:spPr bwMode="auto">
                      <a:xfrm>
                        <a:off x="1555750" y="827087"/>
                        <a:ext cx="4116388" cy="517525"/>
                      </a:xfrm>
                      <a:prstGeom prst="rect">
                        <a:avLst/>
                      </a:prstGeom>
                      <a:noFill/>
                      <a:ln>
                        <a:noFill/>
                      </a:ln>
                      <a:extLst/>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23680221"/>
              </p:ext>
            </p:extLst>
          </p:nvPr>
        </p:nvGraphicFramePr>
        <p:xfrm>
          <a:off x="1608814" y="1761437"/>
          <a:ext cx="3511550" cy="517525"/>
        </p:xfrm>
        <a:graphic>
          <a:graphicData uri="http://schemas.openxmlformats.org/presentationml/2006/ole">
            <mc:AlternateContent xmlns:mc="http://schemas.openxmlformats.org/markup-compatibility/2006">
              <mc:Choice xmlns:v="urn:schemas-microsoft-com:vml" Requires="v">
                <p:oleObj spid="_x0000_s33954" name="Equation" r:id="rId30" imgW="1549080" imgH="228600" progId="Equation.DSMT4">
                  <p:embed/>
                </p:oleObj>
              </mc:Choice>
              <mc:Fallback>
                <p:oleObj name="Equation" r:id="rId30" imgW="1549080" imgH="228600" progId="Equation.DSMT4">
                  <p:embed/>
                  <p:pic>
                    <p:nvPicPr>
                      <p:cNvPr id="0" name=""/>
                      <p:cNvPicPr>
                        <a:picLocks noChangeAspect="1" noChangeArrowheads="1"/>
                      </p:cNvPicPr>
                      <p:nvPr/>
                    </p:nvPicPr>
                    <p:blipFill>
                      <a:blip r:embed="rId31"/>
                      <a:srcRect/>
                      <a:stretch>
                        <a:fillRect/>
                      </a:stretch>
                    </p:blipFill>
                    <p:spPr bwMode="auto">
                      <a:xfrm>
                        <a:off x="1608814" y="1761437"/>
                        <a:ext cx="3511550" cy="517525"/>
                      </a:xfrm>
                      <a:prstGeom prst="rect">
                        <a:avLst/>
                      </a:prstGeom>
                      <a:noFill/>
                      <a:ln>
                        <a:noFill/>
                      </a:ln>
                      <a:extLst/>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081233798"/>
              </p:ext>
            </p:extLst>
          </p:nvPr>
        </p:nvGraphicFramePr>
        <p:xfrm>
          <a:off x="2322563" y="2378090"/>
          <a:ext cx="3568700" cy="517525"/>
        </p:xfrm>
        <a:graphic>
          <a:graphicData uri="http://schemas.openxmlformats.org/presentationml/2006/ole">
            <mc:AlternateContent xmlns:mc="http://schemas.openxmlformats.org/markup-compatibility/2006">
              <mc:Choice xmlns:v="urn:schemas-microsoft-com:vml" Requires="v">
                <p:oleObj spid="_x0000_s33955" name="Equation" r:id="rId32" imgW="1574640" imgH="228600" progId="Equation.DSMT4">
                  <p:embed/>
                </p:oleObj>
              </mc:Choice>
              <mc:Fallback>
                <p:oleObj name="Equation" r:id="rId32" imgW="1574640" imgH="228600" progId="Equation.DSMT4">
                  <p:embed/>
                  <p:pic>
                    <p:nvPicPr>
                      <p:cNvPr id="0" name=""/>
                      <p:cNvPicPr>
                        <a:picLocks noChangeAspect="1" noChangeArrowheads="1"/>
                      </p:cNvPicPr>
                      <p:nvPr/>
                    </p:nvPicPr>
                    <p:blipFill>
                      <a:blip r:embed="rId33"/>
                      <a:srcRect/>
                      <a:stretch>
                        <a:fillRect/>
                      </a:stretch>
                    </p:blipFill>
                    <p:spPr bwMode="auto">
                      <a:xfrm>
                        <a:off x="2322563" y="2378090"/>
                        <a:ext cx="3568700" cy="517525"/>
                      </a:xfrm>
                      <a:prstGeom prst="rect">
                        <a:avLst/>
                      </a:prstGeom>
                      <a:noFill/>
                      <a:ln>
                        <a:noFill/>
                      </a:ln>
                      <a:extLst/>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823492735"/>
              </p:ext>
            </p:extLst>
          </p:nvPr>
        </p:nvGraphicFramePr>
        <p:xfrm>
          <a:off x="994569" y="6057729"/>
          <a:ext cx="1122362" cy="460375"/>
        </p:xfrm>
        <a:graphic>
          <a:graphicData uri="http://schemas.openxmlformats.org/presentationml/2006/ole">
            <mc:AlternateContent xmlns:mc="http://schemas.openxmlformats.org/markup-compatibility/2006">
              <mc:Choice xmlns:v="urn:schemas-microsoft-com:vml" Requires="v">
                <p:oleObj spid="_x0000_s33956" name="Equation" r:id="rId34" imgW="495000" imgH="203040" progId="Equation.DSMT4">
                  <p:embed/>
                </p:oleObj>
              </mc:Choice>
              <mc:Fallback>
                <p:oleObj name="Equation" r:id="rId34" imgW="495000" imgH="203040" progId="Equation.DSMT4">
                  <p:embed/>
                  <p:pic>
                    <p:nvPicPr>
                      <p:cNvPr id="0" name=""/>
                      <p:cNvPicPr>
                        <a:picLocks noChangeAspect="1" noChangeArrowheads="1"/>
                      </p:cNvPicPr>
                      <p:nvPr/>
                    </p:nvPicPr>
                    <p:blipFill>
                      <a:blip r:embed="rId35"/>
                      <a:srcRect/>
                      <a:stretch>
                        <a:fillRect/>
                      </a:stretch>
                    </p:blipFill>
                    <p:spPr bwMode="auto">
                      <a:xfrm>
                        <a:off x="994569" y="6057729"/>
                        <a:ext cx="1122362" cy="460375"/>
                      </a:xfrm>
                      <a:prstGeom prst="rect">
                        <a:avLst/>
                      </a:prstGeom>
                      <a:solidFill>
                        <a:schemeClr val="accent2"/>
                      </a:solidFill>
                      <a:ln>
                        <a:solidFill>
                          <a:srgbClr val="FFCC66"/>
                        </a:solidFill>
                      </a:ln>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2045954"/>
                                        </p:tgtEl>
                                        <p:attrNameLst>
                                          <p:attrName>style.visibility</p:attrName>
                                        </p:attrNameLst>
                                      </p:cBhvr>
                                      <p:to>
                                        <p:strVal val="visible"/>
                                      </p:to>
                                    </p:set>
                                    <p:animEffect transition="in" filter="slide(fromLeft)">
                                      <p:cBhvr>
                                        <p:cTn id="7" dur="500"/>
                                        <p:tgtEl>
                                          <p:spTgt spid="2045954"/>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2045960"/>
                                        </p:tgtEl>
                                        <p:attrNameLst>
                                          <p:attrName>style.visibility</p:attrName>
                                        </p:attrNameLst>
                                      </p:cBhvr>
                                      <p:to>
                                        <p:strVal val="visible"/>
                                      </p:to>
                                    </p:set>
                                    <p:animEffect transition="in" filter="slide(fromBottom)">
                                      <p:cBhvr>
                                        <p:cTn id="11" dur="500"/>
                                        <p:tgtEl>
                                          <p:spTgt spid="204596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45966"/>
                                        </p:tgtEl>
                                        <p:attrNameLst>
                                          <p:attrName>style.visibility</p:attrName>
                                        </p:attrNameLst>
                                      </p:cBhvr>
                                      <p:to>
                                        <p:strVal val="visible"/>
                                      </p:to>
                                    </p:set>
                                    <p:animEffect transition="in" filter="wipe(left)">
                                      <p:cBhvr>
                                        <p:cTn id="15" dur="500"/>
                                        <p:tgtEl>
                                          <p:spTgt spid="20459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2045955"/>
                                        </p:tgtEl>
                                        <p:attrNameLst>
                                          <p:attrName>style.visibility</p:attrName>
                                        </p:attrNameLst>
                                      </p:cBhvr>
                                      <p:to>
                                        <p:strVal val="visible"/>
                                      </p:to>
                                    </p:set>
                                    <p:anim calcmode="lin" valueType="num">
                                      <p:cBhvr additive="base">
                                        <p:cTn id="20" dur="500" fill="hold"/>
                                        <p:tgtEl>
                                          <p:spTgt spid="2045955"/>
                                        </p:tgtEl>
                                        <p:attrNameLst>
                                          <p:attrName>ppt_x</p:attrName>
                                        </p:attrNameLst>
                                      </p:cBhvr>
                                      <p:tavLst>
                                        <p:tav tm="0">
                                          <p:val>
                                            <p:strVal val="0-#ppt_w/2"/>
                                          </p:val>
                                        </p:tav>
                                        <p:tav tm="100000">
                                          <p:val>
                                            <p:strVal val="#ppt_x"/>
                                          </p:val>
                                        </p:tav>
                                      </p:tavLst>
                                    </p:anim>
                                    <p:anim calcmode="lin" valueType="num">
                                      <p:cBhvr additive="base">
                                        <p:cTn id="21" dur="500" fill="hold"/>
                                        <p:tgtEl>
                                          <p:spTgt spid="2045955"/>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2045959"/>
                                        </p:tgtEl>
                                        <p:attrNameLst>
                                          <p:attrName>style.visibility</p:attrName>
                                        </p:attrNameLst>
                                      </p:cBhvr>
                                      <p:to>
                                        <p:strVal val="visible"/>
                                      </p:to>
                                    </p:set>
                                    <p:animEffect transition="in" filter="wipe(left)">
                                      <p:cBhvr>
                                        <p:cTn id="25" dur="500"/>
                                        <p:tgtEl>
                                          <p:spTgt spid="20459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2045961"/>
                                        </p:tgtEl>
                                        <p:attrNameLst>
                                          <p:attrName>style.visibility</p:attrName>
                                        </p:attrNameLst>
                                      </p:cBhvr>
                                      <p:to>
                                        <p:strVal val="visible"/>
                                      </p:to>
                                    </p:set>
                                    <p:animEffect transition="in" filter="slide(fromLeft)">
                                      <p:cBhvr>
                                        <p:cTn id="30" dur="500"/>
                                        <p:tgtEl>
                                          <p:spTgt spid="204596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045971"/>
                                        </p:tgtEl>
                                        <p:attrNameLst>
                                          <p:attrName>style.visibility</p:attrName>
                                        </p:attrNameLst>
                                      </p:cBhvr>
                                      <p:to>
                                        <p:strVal val="visible"/>
                                      </p:to>
                                    </p:set>
                                    <p:animEffect transition="in" filter="wipe(left)">
                                      <p:cBhvr>
                                        <p:cTn id="35" dur="500"/>
                                        <p:tgtEl>
                                          <p:spTgt spid="20459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045956"/>
                                        </p:tgtEl>
                                        <p:attrNameLst>
                                          <p:attrName>style.visibility</p:attrName>
                                        </p:attrNameLst>
                                      </p:cBhvr>
                                      <p:to>
                                        <p:strVal val="visible"/>
                                      </p:to>
                                    </p:set>
                                    <p:anim calcmode="lin" valueType="num">
                                      <p:cBhvr additive="base">
                                        <p:cTn id="40" dur="500" fill="hold"/>
                                        <p:tgtEl>
                                          <p:spTgt spid="2045956"/>
                                        </p:tgtEl>
                                        <p:attrNameLst>
                                          <p:attrName>ppt_x</p:attrName>
                                        </p:attrNameLst>
                                      </p:cBhvr>
                                      <p:tavLst>
                                        <p:tav tm="0">
                                          <p:val>
                                            <p:strVal val="0-#ppt_w/2"/>
                                          </p:val>
                                        </p:tav>
                                        <p:tav tm="100000">
                                          <p:val>
                                            <p:strVal val="#ppt_x"/>
                                          </p:val>
                                        </p:tav>
                                      </p:tavLst>
                                    </p:anim>
                                    <p:anim calcmode="lin" valueType="num">
                                      <p:cBhvr additive="base">
                                        <p:cTn id="41" dur="500" fill="hold"/>
                                        <p:tgtEl>
                                          <p:spTgt spid="2045956"/>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2045958"/>
                                        </p:tgtEl>
                                        <p:attrNameLst>
                                          <p:attrName>style.visibility</p:attrName>
                                        </p:attrNameLst>
                                      </p:cBhvr>
                                      <p:to>
                                        <p:strVal val="visible"/>
                                      </p:to>
                                    </p:set>
                                    <p:animEffect transition="in" filter="wipe(left)">
                                      <p:cBhvr>
                                        <p:cTn id="45" dur="500"/>
                                        <p:tgtEl>
                                          <p:spTgt spid="204595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2045968"/>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045972"/>
                                        </p:tgtEl>
                                        <p:attrNameLst>
                                          <p:attrName>style.visibility</p:attrName>
                                        </p:attrNameLst>
                                      </p:cBhvr>
                                      <p:to>
                                        <p:strVal val="visible"/>
                                      </p:to>
                                    </p:set>
                                    <p:animEffect transition="in" filter="wipe(left)">
                                      <p:cBhvr>
                                        <p:cTn id="54" dur="500"/>
                                        <p:tgtEl>
                                          <p:spTgt spid="204597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2" presetClass="entr" presetSubtype="8" fill="hold" nodeType="clickEffect">
                                  <p:stCondLst>
                                    <p:cond delay="0"/>
                                  </p:stCondLst>
                                  <p:childTnLst>
                                    <p:set>
                                      <p:cBhvr>
                                        <p:cTn id="58" dur="1" fill="hold">
                                          <p:stCondLst>
                                            <p:cond delay="0"/>
                                          </p:stCondLst>
                                        </p:cTn>
                                        <p:tgtEl>
                                          <p:spTgt spid="2045963"/>
                                        </p:tgtEl>
                                        <p:attrNameLst>
                                          <p:attrName>style.visibility</p:attrName>
                                        </p:attrNameLst>
                                      </p:cBhvr>
                                      <p:to>
                                        <p:strVal val="visible"/>
                                      </p:to>
                                    </p:set>
                                    <p:animEffect transition="in" filter="slide(fromLeft)">
                                      <p:cBhvr>
                                        <p:cTn id="59" dur="500"/>
                                        <p:tgtEl>
                                          <p:spTgt spid="2045963"/>
                                        </p:tgtEl>
                                      </p:cBhvr>
                                    </p:animEffect>
                                  </p:childTnLst>
                                </p:cTn>
                              </p:par>
                            </p:childTnLst>
                          </p:cTn>
                        </p:par>
                        <p:par>
                          <p:cTn id="60" fill="hold" nodeType="afterGroup">
                            <p:stCondLst>
                              <p:cond delay="500"/>
                            </p:stCondLst>
                            <p:childTnLst>
                              <p:par>
                                <p:cTn id="61" presetID="12" presetClass="entr" presetSubtype="4" fill="hold" nodeType="afterEffect">
                                  <p:stCondLst>
                                    <p:cond delay="0"/>
                                  </p:stCondLst>
                                  <p:childTnLst>
                                    <p:set>
                                      <p:cBhvr>
                                        <p:cTn id="62" dur="1" fill="hold">
                                          <p:stCondLst>
                                            <p:cond delay="0"/>
                                          </p:stCondLst>
                                        </p:cTn>
                                        <p:tgtEl>
                                          <p:spTgt spid="2045964"/>
                                        </p:tgtEl>
                                        <p:attrNameLst>
                                          <p:attrName>style.visibility</p:attrName>
                                        </p:attrNameLst>
                                      </p:cBhvr>
                                      <p:to>
                                        <p:strVal val="visible"/>
                                      </p:to>
                                    </p:set>
                                    <p:animEffect transition="in" filter="slide(fromBottom)">
                                      <p:cBhvr>
                                        <p:cTn id="63" dur="500"/>
                                        <p:tgtEl>
                                          <p:spTgt spid="2045964"/>
                                        </p:tgtEl>
                                      </p:cBhvr>
                                    </p:animEffect>
                                  </p:childTnLst>
                                </p:cTn>
                              </p:par>
                            </p:childTnLst>
                          </p:cTn>
                        </p:par>
                        <p:par>
                          <p:cTn id="64" fill="hold" nodeType="afterGroup">
                            <p:stCondLst>
                              <p:cond delay="1000"/>
                            </p:stCondLst>
                            <p:childTnLst>
                              <p:par>
                                <p:cTn id="65" presetID="22" presetClass="entr" presetSubtype="8" fill="hold" nodeType="afterEffect">
                                  <p:stCondLst>
                                    <p:cond delay="0"/>
                                  </p:stCondLst>
                                  <p:childTnLst>
                                    <p:set>
                                      <p:cBhvr>
                                        <p:cTn id="66" dur="1" fill="hold">
                                          <p:stCondLst>
                                            <p:cond delay="0"/>
                                          </p:stCondLst>
                                        </p:cTn>
                                        <p:tgtEl>
                                          <p:spTgt spid="2045967"/>
                                        </p:tgtEl>
                                        <p:attrNameLst>
                                          <p:attrName>style.visibility</p:attrName>
                                        </p:attrNameLst>
                                      </p:cBhvr>
                                      <p:to>
                                        <p:strVal val="visible"/>
                                      </p:to>
                                    </p:set>
                                    <p:animEffect transition="in" filter="wipe(left)">
                                      <p:cBhvr>
                                        <p:cTn id="67" dur="500"/>
                                        <p:tgtEl>
                                          <p:spTgt spid="204596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2045962"/>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045965"/>
                                        </p:tgtEl>
                                        <p:attrNameLst>
                                          <p:attrName>style.visibility</p:attrName>
                                        </p:attrNameLst>
                                      </p:cBhvr>
                                      <p:to>
                                        <p:strVal val="visible"/>
                                      </p:to>
                                    </p:set>
                                    <p:animEffect transition="in" filter="wipe(left)">
                                      <p:cBhvr>
                                        <p:cTn id="76" dur="500"/>
                                        <p:tgtEl>
                                          <p:spTgt spid="204596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9" presetClass="entr" presetSubtype="10" fill="hold" nodeType="clickEffect">
                                  <p:stCondLst>
                                    <p:cond delay="0"/>
                                  </p:stCondLst>
                                  <p:childTnLst>
                                    <p:set>
                                      <p:cBhvr>
                                        <p:cTn id="80" dur="1" fill="hold">
                                          <p:stCondLst>
                                            <p:cond delay="0"/>
                                          </p:stCondLst>
                                        </p:cTn>
                                        <p:tgtEl>
                                          <p:spTgt spid="2045980"/>
                                        </p:tgtEl>
                                        <p:attrNameLst>
                                          <p:attrName>style.visibility</p:attrName>
                                        </p:attrNameLst>
                                      </p:cBhvr>
                                      <p:to>
                                        <p:strVal val="visible"/>
                                      </p:to>
                                    </p:set>
                                    <p:anim calcmode="lin" valueType="num">
                                      <p:cBhvr>
                                        <p:cTn id="81" dur="5000" fill="hold"/>
                                        <p:tgtEl>
                                          <p:spTgt spid="2045980"/>
                                        </p:tgtEl>
                                        <p:attrNameLst>
                                          <p:attrName>ppt_w</p:attrName>
                                        </p:attrNameLst>
                                      </p:cBhvr>
                                      <p:tavLst>
                                        <p:tav tm="0" fmla="#ppt_w*sin(2.5*pi*$)">
                                          <p:val>
                                            <p:fltVal val="0"/>
                                          </p:val>
                                        </p:tav>
                                        <p:tav tm="100000">
                                          <p:val>
                                            <p:fltVal val="1"/>
                                          </p:val>
                                        </p:tav>
                                      </p:tavLst>
                                    </p:anim>
                                    <p:anim calcmode="lin" valueType="num">
                                      <p:cBhvr>
                                        <p:cTn id="82" dur="5000" fill="hold"/>
                                        <p:tgtEl>
                                          <p:spTgt spid="2045980"/>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459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ppt_x"/>
                                          </p:val>
                                        </p:tav>
                                        <p:tav tm="100000">
                                          <p:val>
                                            <p:strVal val="#ppt_x"/>
                                          </p:val>
                                        </p:tav>
                                      </p:tavLst>
                                    </p:anim>
                                    <p:anim calcmode="lin" valueType="num">
                                      <p:cBhvr additive="base">
                                        <p:cTn id="9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45982"/>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2" presetClass="entr" presetSubtype="4" fill="hold" grpId="0" nodeType="clickEffect">
                                  <p:stCondLst>
                                    <p:cond delay="0"/>
                                  </p:stCondLst>
                                  <p:childTnLst>
                                    <p:set>
                                      <p:cBhvr>
                                        <p:cTn id="100" dur="1" fill="hold">
                                          <p:stCondLst>
                                            <p:cond delay="0"/>
                                          </p:stCondLst>
                                        </p:cTn>
                                        <p:tgtEl>
                                          <p:spTgt spid="2045969"/>
                                        </p:tgtEl>
                                        <p:attrNameLst>
                                          <p:attrName>style.visibility</p:attrName>
                                        </p:attrNameLst>
                                      </p:cBhvr>
                                      <p:to>
                                        <p:strVal val="visible"/>
                                      </p:to>
                                    </p:set>
                                    <p:animEffect transition="in" filter="slide(fromBottom)">
                                      <p:cBhvr>
                                        <p:cTn id="101" dur="300"/>
                                        <p:tgtEl>
                                          <p:spTgt spid="2045969"/>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 calcmode="lin" valueType="num">
                                      <p:cBhvr additive="base">
                                        <p:cTn id="106" dur="500" fill="hold"/>
                                        <p:tgtEl>
                                          <p:spTgt spid="42"/>
                                        </p:tgtEl>
                                        <p:attrNameLst>
                                          <p:attrName>ppt_x</p:attrName>
                                        </p:attrNameLst>
                                      </p:cBhvr>
                                      <p:tavLst>
                                        <p:tav tm="0">
                                          <p:val>
                                            <p:strVal val="#ppt_x"/>
                                          </p:val>
                                        </p:tav>
                                        <p:tav tm="100000">
                                          <p:val>
                                            <p:strVal val="#ppt_x"/>
                                          </p:val>
                                        </p:tav>
                                      </p:tavLst>
                                    </p:anim>
                                    <p:anim calcmode="lin" valueType="num">
                                      <p:cBhvr additive="base">
                                        <p:cTn id="10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nodeType="clickEffect">
                                  <p:stCondLst>
                                    <p:cond delay="0"/>
                                  </p:stCondLst>
                                  <p:childTnLst>
                                    <p:set>
                                      <p:cBhvr>
                                        <p:cTn id="111" dur="1" fill="hold">
                                          <p:stCondLst>
                                            <p:cond delay="0"/>
                                          </p:stCondLst>
                                        </p:cTn>
                                        <p:tgtEl>
                                          <p:spTgt spid="43"/>
                                        </p:tgtEl>
                                        <p:attrNameLst>
                                          <p:attrName>style.visibility</p:attrName>
                                        </p:attrNameLst>
                                      </p:cBhvr>
                                      <p:to>
                                        <p:strVal val="visible"/>
                                      </p:to>
                                    </p:set>
                                    <p:anim calcmode="lin" valueType="num">
                                      <p:cBhvr additive="base">
                                        <p:cTn id="112" dur="500" fill="hold"/>
                                        <p:tgtEl>
                                          <p:spTgt spid="43"/>
                                        </p:tgtEl>
                                        <p:attrNameLst>
                                          <p:attrName>ppt_x</p:attrName>
                                        </p:attrNameLst>
                                      </p:cBhvr>
                                      <p:tavLst>
                                        <p:tav tm="0">
                                          <p:val>
                                            <p:strVal val="#ppt_x"/>
                                          </p:val>
                                        </p:tav>
                                        <p:tav tm="100000">
                                          <p:val>
                                            <p:strVal val="#ppt_x"/>
                                          </p:val>
                                        </p:tav>
                                      </p:tavLst>
                                    </p:anim>
                                    <p:anim calcmode="lin" valueType="num">
                                      <p:cBhvr additive="base">
                                        <p:cTn id="11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additive="base">
                                        <p:cTn id="118" dur="500" fill="hold"/>
                                        <p:tgtEl>
                                          <p:spTgt spid="41"/>
                                        </p:tgtEl>
                                        <p:attrNameLst>
                                          <p:attrName>ppt_x</p:attrName>
                                        </p:attrNameLst>
                                      </p:cBhvr>
                                      <p:tavLst>
                                        <p:tav tm="0">
                                          <p:val>
                                            <p:strVal val="#ppt_x"/>
                                          </p:val>
                                        </p:tav>
                                        <p:tav tm="100000">
                                          <p:val>
                                            <p:strVal val="#ppt_x"/>
                                          </p:val>
                                        </p:tav>
                                      </p:tavLst>
                                    </p:anim>
                                    <p:anim calcmode="lin" valueType="num">
                                      <p:cBhvr additive="base">
                                        <p:cTn id="11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2" presetClass="entr" presetSubtype="4" fill="hold" grpId="0" nodeType="clickEffect">
                                  <p:stCondLst>
                                    <p:cond delay="0"/>
                                  </p:stCondLst>
                                  <p:childTnLst>
                                    <p:set>
                                      <p:cBhvr>
                                        <p:cTn id="123" dur="1" fill="hold">
                                          <p:stCondLst>
                                            <p:cond delay="0"/>
                                          </p:stCondLst>
                                        </p:cTn>
                                        <p:tgtEl>
                                          <p:spTgt spid="2045970"/>
                                        </p:tgtEl>
                                        <p:attrNameLst>
                                          <p:attrName>style.visibility</p:attrName>
                                        </p:attrNameLst>
                                      </p:cBhvr>
                                      <p:to>
                                        <p:strVal val="visible"/>
                                      </p:to>
                                    </p:set>
                                    <p:animEffect transition="in" filter="slide(fromBottom)">
                                      <p:cBhvr>
                                        <p:cTn id="124" dur="300"/>
                                        <p:tgtEl>
                                          <p:spTgt spid="2045970"/>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nodeType="clickEffect">
                                  <p:stCondLst>
                                    <p:cond delay="0"/>
                                  </p:stCondLst>
                                  <p:childTnLst>
                                    <p:set>
                                      <p:cBhvr>
                                        <p:cTn id="128" dur="1" fill="hold">
                                          <p:stCondLst>
                                            <p:cond delay="0"/>
                                          </p:stCondLst>
                                        </p:cTn>
                                        <p:tgtEl>
                                          <p:spTgt spid="39"/>
                                        </p:tgtEl>
                                        <p:attrNameLst>
                                          <p:attrName>style.visibility</p:attrName>
                                        </p:attrNameLst>
                                      </p:cBhvr>
                                      <p:to>
                                        <p:strVal val="visible"/>
                                      </p:to>
                                    </p:set>
                                    <p:anim calcmode="lin" valueType="num">
                                      <p:cBhvr additive="base">
                                        <p:cTn id="129" dur="500" fill="hold"/>
                                        <p:tgtEl>
                                          <p:spTgt spid="39"/>
                                        </p:tgtEl>
                                        <p:attrNameLst>
                                          <p:attrName>ppt_x</p:attrName>
                                        </p:attrNameLst>
                                      </p:cBhvr>
                                      <p:tavLst>
                                        <p:tav tm="0">
                                          <p:val>
                                            <p:strVal val="#ppt_x"/>
                                          </p:val>
                                        </p:tav>
                                        <p:tav tm="100000">
                                          <p:val>
                                            <p:strVal val="#ppt_x"/>
                                          </p:val>
                                        </p:tav>
                                      </p:tavLst>
                                    </p:anim>
                                    <p:anim calcmode="lin" valueType="num">
                                      <p:cBhvr additive="base">
                                        <p:cTn id="1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nodeType="click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additive="base">
                                        <p:cTn id="135" dur="500" fill="hold"/>
                                        <p:tgtEl>
                                          <p:spTgt spid="37"/>
                                        </p:tgtEl>
                                        <p:attrNameLst>
                                          <p:attrName>ppt_x</p:attrName>
                                        </p:attrNameLst>
                                      </p:cBhvr>
                                      <p:tavLst>
                                        <p:tav tm="0">
                                          <p:val>
                                            <p:strVal val="#ppt_x"/>
                                          </p:val>
                                        </p:tav>
                                        <p:tav tm="100000">
                                          <p:val>
                                            <p:strVal val="#ppt_x"/>
                                          </p:val>
                                        </p:tav>
                                      </p:tavLst>
                                    </p:anim>
                                    <p:anim calcmode="lin" valueType="num">
                                      <p:cBhvr additive="base">
                                        <p:cTn id="13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38"/>
                                        </p:tgtEl>
                                        <p:attrNameLst>
                                          <p:attrName>style.visibility</p:attrName>
                                        </p:attrNameLst>
                                      </p:cBhvr>
                                      <p:to>
                                        <p:strVal val="visible"/>
                                      </p:to>
                                    </p:set>
                                    <p:anim calcmode="lin" valueType="num">
                                      <p:cBhvr additive="base">
                                        <p:cTn id="141" dur="500" fill="hold"/>
                                        <p:tgtEl>
                                          <p:spTgt spid="38"/>
                                        </p:tgtEl>
                                        <p:attrNameLst>
                                          <p:attrName>ppt_x</p:attrName>
                                        </p:attrNameLst>
                                      </p:cBhvr>
                                      <p:tavLst>
                                        <p:tav tm="0">
                                          <p:val>
                                            <p:strVal val="#ppt_x"/>
                                          </p:val>
                                        </p:tav>
                                        <p:tav tm="100000">
                                          <p:val>
                                            <p:strVal val="#ppt_x"/>
                                          </p:val>
                                        </p:tav>
                                      </p:tavLst>
                                    </p:anim>
                                    <p:anim calcmode="lin" valueType="num">
                                      <p:cBhvr additive="base">
                                        <p:cTn id="1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2045984"/>
                                        </p:tgtEl>
                                        <p:attrNameLst>
                                          <p:attrName>style.visibility</p:attrName>
                                        </p:attrNameLst>
                                      </p:cBhvr>
                                      <p:to>
                                        <p:strVal val="visible"/>
                                      </p:to>
                                    </p:set>
                                    <p:animEffect transition="in" filter="dissolve">
                                      <p:cBhvr>
                                        <p:cTn id="147" dur="500"/>
                                        <p:tgtEl>
                                          <p:spTgt spid="2045984"/>
                                        </p:tgtEl>
                                      </p:cBhvr>
                                    </p:animEffect>
                                  </p:childTnLst>
                                </p:cTn>
                              </p:par>
                            </p:childTnLst>
                          </p:cTn>
                        </p:par>
                      </p:childTnLst>
                    </p:cTn>
                  </p:par>
                  <p:par>
                    <p:cTn id="148" fill="hold">
                      <p:stCondLst>
                        <p:cond delay="indefinite"/>
                      </p:stCondLst>
                      <p:childTnLst>
                        <p:par>
                          <p:cTn id="149" fill="hold">
                            <p:stCondLst>
                              <p:cond delay="0"/>
                            </p:stCondLst>
                            <p:childTnLst>
                              <p:par>
                                <p:cTn id="150" presetID="12" presetClass="entr" presetSubtype="4" fill="hold" grpId="0" nodeType="clickEffect">
                                  <p:stCondLst>
                                    <p:cond delay="0"/>
                                  </p:stCondLst>
                                  <p:childTnLst>
                                    <p:set>
                                      <p:cBhvr>
                                        <p:cTn id="151" dur="1" fill="hold">
                                          <p:stCondLst>
                                            <p:cond delay="0"/>
                                          </p:stCondLst>
                                        </p:cTn>
                                        <p:tgtEl>
                                          <p:spTgt spid="2045978"/>
                                        </p:tgtEl>
                                        <p:attrNameLst>
                                          <p:attrName>style.visibility</p:attrName>
                                        </p:attrNameLst>
                                      </p:cBhvr>
                                      <p:to>
                                        <p:strVal val="visible"/>
                                      </p:to>
                                    </p:set>
                                    <p:animEffect transition="in" filter="slide(fromBottom)">
                                      <p:cBhvr>
                                        <p:cTn id="152" dur="300"/>
                                        <p:tgtEl>
                                          <p:spTgt spid="2045978"/>
                                        </p:tgtEl>
                                      </p:cBhvr>
                                    </p:animEffect>
                                  </p:childTnLst>
                                </p:cTn>
                              </p:par>
                            </p:childTnLst>
                          </p:cTn>
                        </p:par>
                      </p:childTnLst>
                    </p:cTn>
                  </p:par>
                  <p:par>
                    <p:cTn id="153" fill="hold">
                      <p:stCondLst>
                        <p:cond delay="indefinite"/>
                      </p:stCondLst>
                      <p:childTnLst>
                        <p:par>
                          <p:cTn id="154" fill="hold">
                            <p:stCondLst>
                              <p:cond delay="0"/>
                            </p:stCondLst>
                            <p:childTnLst>
                              <p:par>
                                <p:cTn id="155" presetID="12" presetClass="entr" presetSubtype="4" fill="hold" grpId="0" nodeType="clickEffect">
                                  <p:stCondLst>
                                    <p:cond delay="0"/>
                                  </p:stCondLst>
                                  <p:childTnLst>
                                    <p:set>
                                      <p:cBhvr>
                                        <p:cTn id="156" dur="1" fill="hold">
                                          <p:stCondLst>
                                            <p:cond delay="0"/>
                                          </p:stCondLst>
                                        </p:cTn>
                                        <p:tgtEl>
                                          <p:spTgt spid="2045979"/>
                                        </p:tgtEl>
                                        <p:attrNameLst>
                                          <p:attrName>style.visibility</p:attrName>
                                        </p:attrNameLst>
                                      </p:cBhvr>
                                      <p:to>
                                        <p:strVal val="visible"/>
                                      </p:to>
                                    </p:set>
                                    <p:animEffect transition="in" filter="slide(fromBottom)">
                                      <p:cBhvr>
                                        <p:cTn id="157" dur="300"/>
                                        <p:tgtEl>
                                          <p:spTgt spid="2045979"/>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4" fill="hold" grpId="0" nodeType="clickEffect">
                                  <p:stCondLst>
                                    <p:cond delay="0"/>
                                  </p:stCondLst>
                                  <p:childTnLst>
                                    <p:set>
                                      <p:cBhvr>
                                        <p:cTn id="161" dur="1" fill="hold">
                                          <p:stCondLst>
                                            <p:cond delay="0"/>
                                          </p:stCondLst>
                                        </p:cTn>
                                        <p:tgtEl>
                                          <p:spTgt spid="2045986"/>
                                        </p:tgtEl>
                                        <p:attrNameLst>
                                          <p:attrName>style.visibility</p:attrName>
                                        </p:attrNameLst>
                                      </p:cBhvr>
                                      <p:to>
                                        <p:strVal val="visible"/>
                                      </p:to>
                                    </p:set>
                                    <p:animEffect transition="in" filter="slide(fromBottom)">
                                      <p:cBhvr>
                                        <p:cTn id="162" dur="300"/>
                                        <p:tgtEl>
                                          <p:spTgt spid="2045986"/>
                                        </p:tgtEl>
                                      </p:cBhvr>
                                    </p:animEffect>
                                  </p:childTnLst>
                                </p:cTn>
                              </p:par>
                              <p:par>
                                <p:cTn id="163" presetID="2" presetClass="entr" presetSubtype="4" fill="hold" nodeType="withEffect">
                                  <p:stCondLst>
                                    <p:cond delay="0"/>
                                  </p:stCondLst>
                                  <p:childTnLst>
                                    <p:set>
                                      <p:cBhvr>
                                        <p:cTn id="164" dur="1" fill="hold">
                                          <p:stCondLst>
                                            <p:cond delay="0"/>
                                          </p:stCondLst>
                                        </p:cTn>
                                        <p:tgtEl>
                                          <p:spTgt spid="44"/>
                                        </p:tgtEl>
                                        <p:attrNameLst>
                                          <p:attrName>style.visibility</p:attrName>
                                        </p:attrNameLst>
                                      </p:cBhvr>
                                      <p:to>
                                        <p:strVal val="visible"/>
                                      </p:to>
                                    </p:set>
                                    <p:anim calcmode="lin" valueType="num">
                                      <p:cBhvr additive="base">
                                        <p:cTn id="165" dur="500" fill="hold"/>
                                        <p:tgtEl>
                                          <p:spTgt spid="44"/>
                                        </p:tgtEl>
                                        <p:attrNameLst>
                                          <p:attrName>ppt_x</p:attrName>
                                        </p:attrNameLst>
                                      </p:cBhvr>
                                      <p:tavLst>
                                        <p:tav tm="0">
                                          <p:val>
                                            <p:strVal val="#ppt_x"/>
                                          </p:val>
                                        </p:tav>
                                        <p:tav tm="100000">
                                          <p:val>
                                            <p:strVal val="#ppt_x"/>
                                          </p:val>
                                        </p:tav>
                                      </p:tavLst>
                                    </p:anim>
                                    <p:anim calcmode="lin" valueType="num">
                                      <p:cBhvr additive="base">
                                        <p:cTn id="16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12" presetClass="entr" presetSubtype="4" fill="hold" grpId="0" nodeType="clickEffect">
                                  <p:stCondLst>
                                    <p:cond delay="0"/>
                                  </p:stCondLst>
                                  <p:childTnLst>
                                    <p:set>
                                      <p:cBhvr>
                                        <p:cTn id="170" dur="1" fill="hold">
                                          <p:stCondLst>
                                            <p:cond delay="0"/>
                                          </p:stCondLst>
                                        </p:cTn>
                                        <p:tgtEl>
                                          <p:spTgt spid="2045988"/>
                                        </p:tgtEl>
                                        <p:attrNameLst>
                                          <p:attrName>style.visibility</p:attrName>
                                        </p:attrNameLst>
                                      </p:cBhvr>
                                      <p:to>
                                        <p:strVal val="visible"/>
                                      </p:to>
                                    </p:set>
                                    <p:animEffect transition="in" filter="slide(fromBottom)">
                                      <p:cBhvr>
                                        <p:cTn id="171" dur="300"/>
                                        <p:tgtEl>
                                          <p:spTgt spid="2045988"/>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2045989"/>
                                        </p:tgtEl>
                                        <p:attrNameLst>
                                          <p:attrName>style.visibility</p:attrName>
                                        </p:attrNameLst>
                                      </p:cBhvr>
                                      <p:to>
                                        <p:strVal val="visible"/>
                                      </p:to>
                                    </p:set>
                                    <p:animEffect transition="in" filter="wipe(left)">
                                      <p:cBhvr>
                                        <p:cTn id="176" dur="500"/>
                                        <p:tgtEl>
                                          <p:spTgt spid="2045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5955" grpId="0" animBg="1"/>
      <p:bldP spid="2045956" grpId="0" animBg="1"/>
      <p:bldP spid="2045969" grpId="0" autoUpdateAnimBg="0"/>
      <p:bldP spid="2045970" grpId="0" autoUpdateAnimBg="0"/>
      <p:bldP spid="2045978" grpId="0" autoUpdateAnimBg="0"/>
      <p:bldP spid="2045979" grpId="0" autoUpdateAnimBg="0"/>
      <p:bldP spid="2045981" grpId="0"/>
      <p:bldP spid="2045982" grpId="0"/>
      <p:bldP spid="2045984" grpId="0" animBg="1"/>
      <p:bldP spid="2045986" grpId="0" autoUpdateAnimBg="0"/>
      <p:bldP spid="2045988"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 Box 56"/>
          <p:cNvSpPr txBox="1">
            <a:spLocks noChangeArrowheads="1"/>
          </p:cNvSpPr>
          <p:nvPr/>
        </p:nvSpPr>
        <p:spPr bwMode="auto">
          <a:xfrm>
            <a:off x="253077" y="187325"/>
            <a:ext cx="8520372" cy="461665"/>
          </a:xfrm>
          <a:prstGeom prst="rect">
            <a:avLst/>
          </a:prstGeom>
          <a:noFill/>
          <a:ln w="12700">
            <a:noFill/>
            <a:miter lim="800000"/>
            <a:headEnd type="none" w="sm" len="sm"/>
            <a:tailEnd type="none" w="sm" len="sm"/>
          </a:ln>
          <a:effectLst/>
        </p:spPr>
        <p:txBody>
          <a:bodyPr wrap="square">
            <a:spAutoFit/>
          </a:bodyPr>
          <a:lstStyle/>
          <a:p>
            <a:pPr algn="ctr">
              <a:spcBef>
                <a:spcPct val="50000"/>
              </a:spcBef>
              <a:defRPr/>
            </a:pPr>
            <a:r>
              <a:rPr kumimoji="1" lang="zh-CN" altLang="en-US" sz="2400" b="1" dirty="0" smtClean="0">
                <a:solidFill>
                  <a:srgbClr val="00FFFF"/>
                </a:solidFill>
                <a:latin typeface="仿宋_GB2312" pitchFamily="49" charset="-122"/>
                <a:ea typeface="仿宋_GB2312" pitchFamily="49" charset="-122"/>
              </a:rPr>
              <a:t>存在矛盾的另外一种情形</a:t>
            </a:r>
            <a:endParaRPr kumimoji="1" lang="zh-CN" altLang="en-US" sz="2400" b="1" dirty="0">
              <a:solidFill>
                <a:srgbClr val="00FFFF"/>
              </a:solidFill>
              <a:latin typeface="仿宋_GB2312" pitchFamily="49" charset="-122"/>
              <a:ea typeface="仿宋_GB2312" pitchFamily="49" charset="-122"/>
            </a:endParaRPr>
          </a:p>
        </p:txBody>
      </p:sp>
      <p:grpSp>
        <p:nvGrpSpPr>
          <p:cNvPr id="2" name="Group 2"/>
          <p:cNvGrpSpPr>
            <a:grpSpLocks/>
          </p:cNvGrpSpPr>
          <p:nvPr/>
        </p:nvGrpSpPr>
        <p:grpSpPr bwMode="auto">
          <a:xfrm>
            <a:off x="4500563" y="658515"/>
            <a:ext cx="4116387" cy="2032000"/>
            <a:chOff x="2517" y="2115"/>
            <a:chExt cx="2593" cy="1280"/>
          </a:xfrm>
        </p:grpSpPr>
        <p:grpSp>
          <p:nvGrpSpPr>
            <p:cNvPr id="9331" name="Group 3"/>
            <p:cNvGrpSpPr>
              <a:grpSpLocks/>
            </p:cNvGrpSpPr>
            <p:nvPr/>
          </p:nvGrpSpPr>
          <p:grpSpPr bwMode="auto">
            <a:xfrm>
              <a:off x="2517" y="2115"/>
              <a:ext cx="2593" cy="1280"/>
              <a:chOff x="2918" y="196"/>
              <a:chExt cx="2593" cy="1280"/>
            </a:xfrm>
          </p:grpSpPr>
          <p:sp>
            <p:nvSpPr>
              <p:cNvPr id="9334" name="AutoShape 4"/>
              <p:cNvSpPr>
                <a:spLocks noChangeAspect="1" noChangeArrowheads="1" noTextEdit="1"/>
              </p:cNvSpPr>
              <p:nvPr/>
            </p:nvSpPr>
            <p:spPr bwMode="auto">
              <a:xfrm>
                <a:off x="2926" y="272"/>
                <a:ext cx="2585" cy="1204"/>
              </a:xfrm>
              <a:prstGeom prst="rect">
                <a:avLst/>
              </a:prstGeom>
              <a:solidFill>
                <a:srgbClr val="00FFFF">
                  <a:alpha val="20000"/>
                </a:srgbClr>
              </a:solidFill>
              <a:ln w="9525">
                <a:solidFill>
                  <a:srgbClr val="FFFFFF">
                    <a:alpha val="50195"/>
                  </a:srgbClr>
                </a:solidFill>
                <a:miter lim="800000"/>
                <a:headEnd/>
                <a:tailEnd/>
              </a:ln>
            </p:spPr>
            <p:txBody>
              <a:bodyPr/>
              <a:lstStyle/>
              <a:p>
                <a:endParaRPr lang="zh-CN" altLang="en-US"/>
              </a:p>
            </p:txBody>
          </p:sp>
          <p:sp>
            <p:nvSpPr>
              <p:cNvPr id="9335" name="Rectangle 5"/>
              <p:cNvSpPr>
                <a:spLocks noChangeArrowheads="1"/>
              </p:cNvSpPr>
              <p:nvPr/>
            </p:nvSpPr>
            <p:spPr bwMode="auto">
              <a:xfrm>
                <a:off x="2986" y="1065"/>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a:t>
                </a:r>
              </a:p>
            </p:txBody>
          </p:sp>
          <p:sp>
            <p:nvSpPr>
              <p:cNvPr id="9336" name="Rectangle 6"/>
              <p:cNvSpPr>
                <a:spLocks noChangeArrowheads="1"/>
              </p:cNvSpPr>
              <p:nvPr/>
            </p:nvSpPr>
            <p:spPr bwMode="auto">
              <a:xfrm>
                <a:off x="3085" y="1066"/>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CC00"/>
                    </a:solidFill>
                    <a:latin typeface="宋体" panose="02010600030101010101" pitchFamily="2" charset="-122"/>
                  </a:rPr>
                  <a:t>系</a:t>
                </a:r>
              </a:p>
            </p:txBody>
          </p:sp>
          <p:sp>
            <p:nvSpPr>
              <p:cNvPr id="9337" name="Rectangle 7"/>
              <p:cNvSpPr>
                <a:spLocks noChangeArrowheads="1"/>
              </p:cNvSpPr>
              <p:nvPr/>
            </p:nvSpPr>
            <p:spPr bwMode="auto">
              <a:xfrm>
                <a:off x="2969" y="590"/>
                <a:ext cx="1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 </a:t>
                </a:r>
                <a:endParaRPr lang="en-US" altLang="zh-CN">
                  <a:solidFill>
                    <a:srgbClr val="FFCC00"/>
                  </a:solidFill>
                </a:endParaRPr>
              </a:p>
            </p:txBody>
          </p:sp>
          <p:sp>
            <p:nvSpPr>
              <p:cNvPr id="9338" name="Rectangle 8"/>
              <p:cNvSpPr>
                <a:spLocks noChangeArrowheads="1"/>
              </p:cNvSpPr>
              <p:nvPr/>
            </p:nvSpPr>
            <p:spPr bwMode="auto">
              <a:xfrm>
                <a:off x="3107" y="594"/>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CC00"/>
                    </a:solidFill>
                    <a:latin typeface="宋体" panose="02010600030101010101" pitchFamily="2" charset="-122"/>
                  </a:rPr>
                  <a:t>系</a:t>
                </a:r>
              </a:p>
            </p:txBody>
          </p:sp>
          <p:grpSp>
            <p:nvGrpSpPr>
              <p:cNvPr id="9339" name="Group 9"/>
              <p:cNvGrpSpPr>
                <a:grpSpLocks/>
              </p:cNvGrpSpPr>
              <p:nvPr/>
            </p:nvGrpSpPr>
            <p:grpSpPr bwMode="auto">
              <a:xfrm>
                <a:off x="2918" y="196"/>
                <a:ext cx="394" cy="328"/>
                <a:chOff x="2918" y="196"/>
                <a:chExt cx="394" cy="328"/>
              </a:xfrm>
            </p:grpSpPr>
            <p:sp>
              <p:nvSpPr>
                <p:cNvPr id="9340" name="Rectangle 10"/>
                <p:cNvSpPr>
                  <a:spLocks noChangeArrowheads="1"/>
                </p:cNvSpPr>
                <p:nvPr/>
              </p:nvSpPr>
              <p:spPr bwMode="auto">
                <a:xfrm>
                  <a:off x="2918" y="196"/>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FFCC66"/>
                      </a:solidFill>
                      <a:latin typeface="Times New Roman" panose="02020603050405020304" pitchFamily="18" charset="0"/>
                      <a:ea typeface="仿宋_GB2312"/>
                      <a:cs typeface="仿宋_GB2312"/>
                      <a:sym typeface="Symbol" panose="05050102010706020507" pitchFamily="18" charset="2"/>
                    </a:rPr>
                    <a:t>u</a:t>
                  </a:r>
                  <a:endParaRPr lang="en-US" altLang="zh-CN" sz="2400" b="1">
                    <a:solidFill>
                      <a:schemeClr val="bg1"/>
                    </a:solidFill>
                    <a:latin typeface="仿宋_GB2312"/>
                    <a:ea typeface="仿宋_GB2312"/>
                    <a:cs typeface="仿宋_GB2312"/>
                    <a:sym typeface="Symbol" panose="05050102010706020507" pitchFamily="18" charset="2"/>
                  </a:endParaRPr>
                </a:p>
              </p:txBody>
            </p:sp>
            <p:sp>
              <p:nvSpPr>
                <p:cNvPr id="9341" name="AutoShape 11"/>
                <p:cNvSpPr>
                  <a:spLocks noChangeArrowheads="1"/>
                </p:cNvSpPr>
                <p:nvPr/>
              </p:nvSpPr>
              <p:spPr bwMode="auto">
                <a:xfrm>
                  <a:off x="3037" y="433"/>
                  <a:ext cx="272" cy="91"/>
                </a:xfrm>
                <a:prstGeom prst="rightArrow">
                  <a:avLst>
                    <a:gd name="adj1" fmla="val 50000"/>
                    <a:gd name="adj2" fmla="val 74725"/>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9332" name="Rectangle 12"/>
            <p:cNvSpPr>
              <a:spLocks noChangeArrowheads="1"/>
            </p:cNvSpPr>
            <p:nvPr/>
          </p:nvSpPr>
          <p:spPr bwMode="auto">
            <a:xfrm>
              <a:off x="4670" y="2858"/>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x </a:t>
              </a:r>
              <a:r>
                <a:rPr lang="en-US" altLang="zh-CN" b="1">
                  <a:solidFill>
                    <a:srgbClr val="FFCC00"/>
                  </a:solidFill>
                  <a:latin typeface="Times New Roman" panose="02020603050405020304" pitchFamily="18" charset="0"/>
                </a:rPr>
                <a:t>(</a:t>
              </a:r>
              <a:r>
                <a:rPr lang="en-US" altLang="zh-CN" b="1" i="1">
                  <a:solidFill>
                    <a:srgbClr val="FFCC00"/>
                  </a:solidFill>
                  <a:latin typeface="Times New Roman" panose="02020603050405020304" pitchFamily="18" charset="0"/>
                </a:rPr>
                <a:t>x'</a:t>
              </a:r>
              <a:r>
                <a:rPr lang="en-US" altLang="zh-CN" b="1">
                  <a:solidFill>
                    <a:srgbClr val="FFCC00"/>
                  </a:solidFill>
                  <a:latin typeface="Times New Roman" panose="02020603050405020304" pitchFamily="18" charset="0"/>
                </a:rPr>
                <a:t>)</a:t>
              </a:r>
            </a:p>
          </p:txBody>
        </p:sp>
        <p:sp>
          <p:nvSpPr>
            <p:cNvPr id="9333" name="Line 13"/>
            <p:cNvSpPr>
              <a:spLocks noChangeShapeType="1"/>
            </p:cNvSpPr>
            <p:nvPr/>
          </p:nvSpPr>
          <p:spPr bwMode="auto">
            <a:xfrm>
              <a:off x="2625" y="2813"/>
              <a:ext cx="2359" cy="0"/>
            </a:xfrm>
            <a:prstGeom prst="line">
              <a:avLst/>
            </a:prstGeom>
            <a:noFill/>
            <a:ln w="38100">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6990" name="Rectangle 14"/>
          <p:cNvSpPr>
            <a:spLocks noChangeArrowheads="1"/>
          </p:cNvSpPr>
          <p:nvPr/>
        </p:nvSpPr>
        <p:spPr bwMode="auto">
          <a:xfrm>
            <a:off x="7342188" y="823615"/>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宋体" panose="02010600030101010101" pitchFamily="2" charset="-122"/>
              </a:rPr>
              <a:t>（碰后）</a:t>
            </a:r>
          </a:p>
        </p:txBody>
      </p:sp>
      <p:grpSp>
        <p:nvGrpSpPr>
          <p:cNvPr id="5" name="Group 15"/>
          <p:cNvGrpSpPr>
            <a:grpSpLocks/>
          </p:cNvGrpSpPr>
          <p:nvPr/>
        </p:nvGrpSpPr>
        <p:grpSpPr bwMode="auto">
          <a:xfrm>
            <a:off x="7232650" y="2012652"/>
            <a:ext cx="447675" cy="446088"/>
            <a:chOff x="4552" y="966"/>
            <a:chExt cx="282" cy="281"/>
          </a:xfrm>
        </p:grpSpPr>
        <p:sp>
          <p:nvSpPr>
            <p:cNvPr id="9317" name="Freeform 16"/>
            <p:cNvSpPr>
              <a:spLocks noEditPoints="1"/>
            </p:cNvSpPr>
            <p:nvPr/>
          </p:nvSpPr>
          <p:spPr bwMode="auto">
            <a:xfrm>
              <a:off x="4552" y="966"/>
              <a:ext cx="282" cy="281"/>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8"/>
                    <a:pt x="7" y="2"/>
                    <a:pt x="14" y="2"/>
                  </a:cubicBezTo>
                  <a:cubicBezTo>
                    <a:pt x="21" y="2"/>
                    <a:pt x="26" y="8"/>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8" name="Freeform 17"/>
            <p:cNvSpPr>
              <a:spLocks noEditPoints="1"/>
            </p:cNvSpPr>
            <p:nvPr/>
          </p:nvSpPr>
          <p:spPr bwMode="auto">
            <a:xfrm>
              <a:off x="4562" y="976"/>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1"/>
                    <a:pt x="6" y="26"/>
                    <a:pt x="13" y="26"/>
                  </a:cubicBezTo>
                  <a:cubicBezTo>
                    <a:pt x="20" y="26"/>
                    <a:pt x="26" y="21"/>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9" name="Freeform 18"/>
            <p:cNvSpPr>
              <a:spLocks noEditPoints="1"/>
            </p:cNvSpPr>
            <p:nvPr/>
          </p:nvSpPr>
          <p:spPr bwMode="auto">
            <a:xfrm>
              <a:off x="4572" y="986"/>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6"/>
                    <a:pt x="19" y="0"/>
                    <a:pt x="12" y="0"/>
                  </a:cubicBezTo>
                  <a:cubicBezTo>
                    <a:pt x="5" y="0"/>
                    <a:pt x="0" y="6"/>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7"/>
                    <a:pt x="6" y="2"/>
                    <a:pt x="12" y="2"/>
                  </a:cubicBezTo>
                  <a:cubicBezTo>
                    <a:pt x="18" y="2"/>
                    <a:pt x="22" y="7"/>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0" name="Freeform 19"/>
            <p:cNvSpPr>
              <a:spLocks noEditPoints="1"/>
            </p:cNvSpPr>
            <p:nvPr/>
          </p:nvSpPr>
          <p:spPr bwMode="auto">
            <a:xfrm>
              <a:off x="4582" y="996"/>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1" name="Freeform 20"/>
            <p:cNvSpPr>
              <a:spLocks noEditPoints="1"/>
            </p:cNvSpPr>
            <p:nvPr/>
          </p:nvSpPr>
          <p:spPr bwMode="auto">
            <a:xfrm>
              <a:off x="4592" y="1006"/>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5"/>
                    <a:pt x="16" y="0"/>
                    <a:pt x="10" y="0"/>
                  </a:cubicBezTo>
                  <a:cubicBezTo>
                    <a:pt x="4" y="0"/>
                    <a:pt x="0" y="5"/>
                    <a:pt x="0" y="10"/>
                  </a:cubicBezTo>
                  <a:cubicBezTo>
                    <a:pt x="0" y="16"/>
                    <a:pt x="4" y="20"/>
                    <a:pt x="10" y="20"/>
                  </a:cubicBezTo>
                  <a:cubicBezTo>
                    <a:pt x="16" y="20"/>
                    <a:pt x="20" y="16"/>
                    <a:pt x="20" y="10"/>
                  </a:cubicBezTo>
                  <a:close/>
                  <a:moveTo>
                    <a:pt x="18" y="10"/>
                  </a:moveTo>
                  <a:cubicBezTo>
                    <a:pt x="18" y="15"/>
                    <a:pt x="15" y="18"/>
                    <a:pt x="10" y="18"/>
                  </a:cubicBezTo>
                  <a:cubicBezTo>
                    <a:pt x="5" y="18"/>
                    <a:pt x="2" y="15"/>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2" name="Freeform 21"/>
            <p:cNvSpPr>
              <a:spLocks noEditPoints="1"/>
            </p:cNvSpPr>
            <p:nvPr/>
          </p:nvSpPr>
          <p:spPr bwMode="auto">
            <a:xfrm>
              <a:off x="4603" y="1016"/>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3" name="Freeform 22"/>
            <p:cNvSpPr>
              <a:spLocks noEditPoints="1"/>
            </p:cNvSpPr>
            <p:nvPr/>
          </p:nvSpPr>
          <p:spPr bwMode="auto">
            <a:xfrm>
              <a:off x="4613" y="1026"/>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3"/>
                    <a:pt x="3" y="16"/>
                    <a:pt x="8" y="16"/>
                  </a:cubicBezTo>
                  <a:cubicBezTo>
                    <a:pt x="13" y="16"/>
                    <a:pt x="16" y="13"/>
                    <a:pt x="16" y="8"/>
                  </a:cubicBezTo>
                  <a:close/>
                  <a:moveTo>
                    <a:pt x="14" y="8"/>
                  </a:moveTo>
                  <a:cubicBezTo>
                    <a:pt x="14" y="12"/>
                    <a:pt x="11" y="14"/>
                    <a:pt x="8" y="14"/>
                  </a:cubicBezTo>
                  <a:cubicBezTo>
                    <a:pt x="5" y="14"/>
                    <a:pt x="2" y="12"/>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4" name="Freeform 23"/>
            <p:cNvSpPr>
              <a:spLocks noEditPoints="1"/>
            </p:cNvSpPr>
            <p:nvPr/>
          </p:nvSpPr>
          <p:spPr bwMode="auto">
            <a:xfrm>
              <a:off x="4623" y="1036"/>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5" name="Freeform 24"/>
            <p:cNvSpPr>
              <a:spLocks noEditPoints="1"/>
            </p:cNvSpPr>
            <p:nvPr/>
          </p:nvSpPr>
          <p:spPr bwMode="auto">
            <a:xfrm>
              <a:off x="4633" y="1046"/>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10"/>
                    <a:pt x="3" y="12"/>
                    <a:pt x="6" y="12"/>
                  </a:cubicBezTo>
                  <a:cubicBezTo>
                    <a:pt x="9" y="12"/>
                    <a:pt x="12" y="10"/>
                    <a:pt x="12" y="6"/>
                  </a:cubicBezTo>
                  <a:close/>
                  <a:moveTo>
                    <a:pt x="10" y="6"/>
                  </a:moveTo>
                  <a:cubicBezTo>
                    <a:pt x="10" y="9"/>
                    <a:pt x="8" y="10"/>
                    <a:pt x="6" y="10"/>
                  </a:cubicBezTo>
                  <a:cubicBezTo>
                    <a:pt x="4" y="10"/>
                    <a:pt x="2" y="9"/>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6" name="Freeform 25"/>
            <p:cNvSpPr>
              <a:spLocks noEditPoints="1"/>
            </p:cNvSpPr>
            <p:nvPr/>
          </p:nvSpPr>
          <p:spPr bwMode="auto">
            <a:xfrm>
              <a:off x="4643" y="1056"/>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7" name="Freeform 26"/>
            <p:cNvSpPr>
              <a:spLocks noEditPoints="1"/>
            </p:cNvSpPr>
            <p:nvPr/>
          </p:nvSpPr>
          <p:spPr bwMode="auto">
            <a:xfrm>
              <a:off x="4653" y="1066"/>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28" name="Oval 27"/>
            <p:cNvSpPr>
              <a:spLocks noChangeArrowheads="1"/>
            </p:cNvSpPr>
            <p:nvPr/>
          </p:nvSpPr>
          <p:spPr bwMode="auto">
            <a:xfrm>
              <a:off x="4663" y="1076"/>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29" name="Oval 28"/>
            <p:cNvSpPr>
              <a:spLocks noChangeArrowheads="1"/>
            </p:cNvSpPr>
            <p:nvPr/>
          </p:nvSpPr>
          <p:spPr bwMode="auto">
            <a:xfrm>
              <a:off x="4673"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30" name="Oval 29"/>
            <p:cNvSpPr>
              <a:spLocks noChangeArrowheads="1"/>
            </p:cNvSpPr>
            <p:nvPr/>
          </p:nvSpPr>
          <p:spPr bwMode="auto">
            <a:xfrm>
              <a:off x="4683"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 name="Group 30"/>
          <p:cNvGrpSpPr>
            <a:grpSpLocks/>
          </p:cNvGrpSpPr>
          <p:nvPr/>
        </p:nvGrpSpPr>
        <p:grpSpPr bwMode="auto">
          <a:xfrm>
            <a:off x="5165725" y="1909465"/>
            <a:ext cx="1630363" cy="725487"/>
            <a:chOff x="3344" y="932"/>
            <a:chExt cx="1027" cy="457"/>
          </a:xfrm>
        </p:grpSpPr>
        <p:sp>
          <p:nvSpPr>
            <p:cNvPr id="9292" name="Rectangle 31"/>
            <p:cNvSpPr>
              <a:spLocks noChangeArrowheads="1"/>
            </p:cNvSpPr>
            <p:nvPr/>
          </p:nvSpPr>
          <p:spPr bwMode="auto">
            <a:xfrm>
              <a:off x="3475" y="1106"/>
              <a:ext cx="372" cy="11"/>
            </a:xfrm>
            <a:prstGeom prst="rect">
              <a:avLst/>
            </a:prstGeom>
            <a:solidFill>
              <a:srgbClr val="FDFA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93" name="Freeform 32"/>
            <p:cNvSpPr>
              <a:spLocks/>
            </p:cNvSpPr>
            <p:nvPr/>
          </p:nvSpPr>
          <p:spPr bwMode="auto">
            <a:xfrm>
              <a:off x="3847" y="1088"/>
              <a:ext cx="81" cy="39"/>
            </a:xfrm>
            <a:custGeom>
              <a:avLst/>
              <a:gdLst>
                <a:gd name="T0" fmla="*/ 81 w 81"/>
                <a:gd name="T1" fmla="*/ 18 h 39"/>
                <a:gd name="T2" fmla="*/ 1 w 81"/>
                <a:gd name="T3" fmla="*/ 0 h 39"/>
                <a:gd name="T4" fmla="*/ 0 w 81"/>
                <a:gd name="T5" fmla="*/ 39 h 39"/>
                <a:gd name="T6" fmla="*/ 81 w 81"/>
                <a:gd name="T7" fmla="*/ 18 h 39"/>
                <a:gd name="T8" fmla="*/ 0 60000 65536"/>
                <a:gd name="T9" fmla="*/ 0 60000 65536"/>
                <a:gd name="T10" fmla="*/ 0 60000 65536"/>
                <a:gd name="T11" fmla="*/ 0 60000 65536"/>
                <a:gd name="T12" fmla="*/ 0 w 81"/>
                <a:gd name="T13" fmla="*/ 0 h 39"/>
                <a:gd name="T14" fmla="*/ 81 w 81"/>
                <a:gd name="T15" fmla="*/ 39 h 39"/>
              </a:gdLst>
              <a:ahLst/>
              <a:cxnLst>
                <a:cxn ang="T8">
                  <a:pos x="T0" y="T1"/>
                </a:cxn>
                <a:cxn ang="T9">
                  <a:pos x="T2" y="T3"/>
                </a:cxn>
                <a:cxn ang="T10">
                  <a:pos x="T4" y="T5"/>
                </a:cxn>
                <a:cxn ang="T11">
                  <a:pos x="T6" y="T7"/>
                </a:cxn>
              </a:cxnLst>
              <a:rect l="T12" t="T13" r="T14" b="T15"/>
              <a:pathLst>
                <a:path w="81" h="39">
                  <a:moveTo>
                    <a:pt x="81" y="18"/>
                  </a:moveTo>
                  <a:lnTo>
                    <a:pt x="1" y="0"/>
                  </a:lnTo>
                  <a:lnTo>
                    <a:pt x="0" y="39"/>
                  </a:lnTo>
                  <a:lnTo>
                    <a:pt x="81" y="18"/>
                  </a:lnTo>
                  <a:close/>
                </a:path>
              </a:pathLst>
            </a:custGeom>
            <a:solidFill>
              <a:srgbClr val="FDF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4" name="Rectangle 33"/>
            <p:cNvSpPr>
              <a:spLocks noChangeArrowheads="1"/>
            </p:cNvSpPr>
            <p:nvPr/>
          </p:nvSpPr>
          <p:spPr bwMode="auto">
            <a:xfrm>
              <a:off x="3606" y="932"/>
              <a:ext cx="14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dirty="0" err="1">
                  <a:solidFill>
                    <a:srgbClr val="FFCC00"/>
                  </a:solidFill>
                  <a:latin typeface="Bookman Old Style" panose="02050604050505020204" pitchFamily="18" charset="0"/>
                </a:rPr>
                <a:t>v</a:t>
              </a:r>
              <a:r>
                <a:rPr lang="en-US" altLang="zh-CN" b="1" i="1" baseline="-25000" dirty="0" err="1">
                  <a:solidFill>
                    <a:srgbClr val="FFCC00"/>
                  </a:solidFill>
                  <a:latin typeface="Times New Roman" panose="02020603050405020304" pitchFamily="18" charset="0"/>
                </a:rPr>
                <a:t>A</a:t>
              </a:r>
              <a:endParaRPr lang="en-US" altLang="zh-CN" b="1" i="1" baseline="-25000" dirty="0">
                <a:solidFill>
                  <a:srgbClr val="FFCC00"/>
                </a:solidFill>
                <a:latin typeface="Times New Roman" panose="02020603050405020304" pitchFamily="18" charset="0"/>
              </a:endParaRPr>
            </a:p>
          </p:txBody>
        </p:sp>
        <p:sp>
          <p:nvSpPr>
            <p:cNvPr id="9295" name="Rectangle 34"/>
            <p:cNvSpPr>
              <a:spLocks noChangeArrowheads="1"/>
            </p:cNvSpPr>
            <p:nvPr/>
          </p:nvSpPr>
          <p:spPr bwMode="auto">
            <a:xfrm>
              <a:off x="3346" y="1185"/>
              <a:ext cx="1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m</a:t>
              </a:r>
              <a:r>
                <a:rPr lang="en-US" altLang="zh-CN" b="1" i="1" baseline="-25000">
                  <a:solidFill>
                    <a:srgbClr val="FFCC00"/>
                  </a:solidFill>
                  <a:latin typeface="Times New Roman" panose="02020603050405020304" pitchFamily="18" charset="0"/>
                </a:rPr>
                <a:t>A</a:t>
              </a:r>
            </a:p>
          </p:txBody>
        </p:sp>
        <p:sp>
          <p:nvSpPr>
            <p:cNvPr id="9296" name="Rectangle 35"/>
            <p:cNvSpPr>
              <a:spLocks noChangeArrowheads="1"/>
            </p:cNvSpPr>
            <p:nvPr/>
          </p:nvSpPr>
          <p:spPr bwMode="auto">
            <a:xfrm>
              <a:off x="4176" y="1216"/>
              <a:ext cx="1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m</a:t>
              </a:r>
              <a:r>
                <a:rPr lang="en-US" altLang="zh-CN" b="1" i="1" baseline="-25000">
                  <a:solidFill>
                    <a:srgbClr val="FFCC00"/>
                  </a:solidFill>
                  <a:latin typeface="Times New Roman" panose="02020603050405020304" pitchFamily="18" charset="0"/>
                </a:rPr>
                <a:t>B</a:t>
              </a:r>
            </a:p>
          </p:txBody>
        </p:sp>
        <p:sp>
          <p:nvSpPr>
            <p:cNvPr id="9297" name="Freeform 36"/>
            <p:cNvSpPr>
              <a:spLocks noEditPoints="1"/>
            </p:cNvSpPr>
            <p:nvPr/>
          </p:nvSpPr>
          <p:spPr bwMode="auto">
            <a:xfrm>
              <a:off x="3344" y="1016"/>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4"/>
                    <a:pt x="4" y="19"/>
                    <a:pt x="9" y="19"/>
                  </a:cubicBezTo>
                  <a:cubicBezTo>
                    <a:pt x="15" y="19"/>
                    <a:pt x="19" y="14"/>
                    <a:pt x="19" y="9"/>
                  </a:cubicBezTo>
                  <a:close/>
                  <a:moveTo>
                    <a:pt x="17" y="9"/>
                  </a:moveTo>
                  <a:cubicBezTo>
                    <a:pt x="17" y="13"/>
                    <a:pt x="13" y="17"/>
                    <a:pt x="9" y="17"/>
                  </a:cubicBezTo>
                  <a:cubicBezTo>
                    <a:pt x="5" y="17"/>
                    <a:pt x="2" y="13"/>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8" name="Freeform 37"/>
            <p:cNvSpPr>
              <a:spLocks noEditPoints="1"/>
            </p:cNvSpPr>
            <p:nvPr/>
          </p:nvSpPr>
          <p:spPr bwMode="auto">
            <a:xfrm>
              <a:off x="3354" y="1026"/>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99" name="Freeform 38"/>
            <p:cNvSpPr>
              <a:spLocks noEditPoints="1"/>
            </p:cNvSpPr>
            <p:nvPr/>
          </p:nvSpPr>
          <p:spPr bwMode="auto">
            <a:xfrm>
              <a:off x="3364" y="1036"/>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1"/>
                    <a:pt x="3" y="15"/>
                    <a:pt x="7" y="15"/>
                  </a:cubicBezTo>
                  <a:cubicBezTo>
                    <a:pt x="11" y="15"/>
                    <a:pt x="15" y="11"/>
                    <a:pt x="15" y="7"/>
                  </a:cubicBezTo>
                  <a:close/>
                  <a:moveTo>
                    <a:pt x="13" y="7"/>
                  </a:moveTo>
                  <a:cubicBezTo>
                    <a:pt x="13" y="10"/>
                    <a:pt x="10" y="13"/>
                    <a:pt x="7" y="13"/>
                  </a:cubicBezTo>
                  <a:cubicBezTo>
                    <a:pt x="4" y="13"/>
                    <a:pt x="2" y="10"/>
                    <a:pt x="2" y="7"/>
                  </a:cubicBezTo>
                  <a:cubicBezTo>
                    <a:pt x="2" y="4"/>
                    <a:pt x="4" y="2"/>
                    <a:pt x="7" y="2"/>
                  </a:cubicBezTo>
                  <a:cubicBezTo>
                    <a:pt x="10"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0" name="Freeform 39"/>
            <p:cNvSpPr>
              <a:spLocks noEditPoints="1"/>
            </p:cNvSpPr>
            <p:nvPr/>
          </p:nvSpPr>
          <p:spPr bwMode="auto">
            <a:xfrm>
              <a:off x="3374" y="1046"/>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0"/>
                    <a:pt x="6" y="10"/>
                  </a:cubicBezTo>
                  <a:cubicBezTo>
                    <a:pt x="4" y="10"/>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1" name="Freeform 40"/>
            <p:cNvSpPr>
              <a:spLocks noEditPoints="1"/>
            </p:cNvSpPr>
            <p:nvPr/>
          </p:nvSpPr>
          <p:spPr bwMode="auto">
            <a:xfrm>
              <a:off x="3384" y="1056"/>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2"/>
                    <a:pt x="8" y="0"/>
                    <a:pt x="5" y="0"/>
                  </a:cubicBezTo>
                  <a:cubicBezTo>
                    <a:pt x="2" y="0"/>
                    <a:pt x="0" y="2"/>
                    <a:pt x="0" y="5"/>
                  </a:cubicBezTo>
                  <a:cubicBezTo>
                    <a:pt x="0" y="8"/>
                    <a:pt x="2" y="11"/>
                    <a:pt x="5" y="11"/>
                  </a:cubicBezTo>
                  <a:cubicBezTo>
                    <a:pt x="8" y="11"/>
                    <a:pt x="11" y="8"/>
                    <a:pt x="11" y="5"/>
                  </a:cubicBezTo>
                  <a:close/>
                  <a:moveTo>
                    <a:pt x="8" y="5"/>
                  </a:moveTo>
                  <a:cubicBezTo>
                    <a:pt x="8" y="7"/>
                    <a:pt x="7" y="8"/>
                    <a:pt x="5" y="8"/>
                  </a:cubicBezTo>
                  <a:cubicBezTo>
                    <a:pt x="4" y="8"/>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2" name="Freeform 41"/>
            <p:cNvSpPr>
              <a:spLocks noEditPoints="1"/>
            </p:cNvSpPr>
            <p:nvPr/>
          </p:nvSpPr>
          <p:spPr bwMode="auto">
            <a:xfrm>
              <a:off x="3394" y="1066"/>
              <a:ext cx="91" cy="81"/>
            </a:xfrm>
            <a:custGeom>
              <a:avLst/>
              <a:gdLst>
                <a:gd name="T0" fmla="*/ 2147483646 w 9"/>
                <a:gd name="T1" fmla="*/ 2147483646 h 8"/>
                <a:gd name="T2" fmla="*/ 2147483646 w 9"/>
                <a:gd name="T3" fmla="*/ 0 h 8"/>
                <a:gd name="T4" fmla="*/ 0 w 9"/>
                <a:gd name="T5" fmla="*/ 2147483646 h 8"/>
                <a:gd name="T6" fmla="*/ 2147483646 w 9"/>
                <a:gd name="T7" fmla="*/ 2147483646 h 8"/>
                <a:gd name="T8" fmla="*/ 2147483646 w 9"/>
                <a:gd name="T9" fmla="*/ 2147483646 h 8"/>
                <a:gd name="T10" fmla="*/ 2147483646 w 9"/>
                <a:gd name="T11" fmla="*/ 2147483646 h 8"/>
                <a:gd name="T12" fmla="*/ 2147483646 w 9"/>
                <a:gd name="T13" fmla="*/ 2147483646 h 8"/>
                <a:gd name="T14" fmla="*/ 2147483646 w 9"/>
                <a:gd name="T15" fmla="*/ 2147483646 h 8"/>
                <a:gd name="T16" fmla="*/ 2147483646 w 9"/>
                <a:gd name="T17" fmla="*/ 2147483646 h 8"/>
                <a:gd name="T18" fmla="*/ 2147483646 w 9"/>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8"/>
                <a:gd name="T32" fmla="*/ 9 w 9"/>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8">
                  <a:moveTo>
                    <a:pt x="9" y="4"/>
                  </a:moveTo>
                  <a:cubicBezTo>
                    <a:pt x="9" y="2"/>
                    <a:pt x="7" y="0"/>
                    <a:pt x="4" y="0"/>
                  </a:cubicBezTo>
                  <a:cubicBezTo>
                    <a:pt x="2" y="0"/>
                    <a:pt x="0" y="2"/>
                    <a:pt x="0" y="4"/>
                  </a:cubicBezTo>
                  <a:cubicBezTo>
                    <a:pt x="0" y="7"/>
                    <a:pt x="2" y="8"/>
                    <a:pt x="4" y="8"/>
                  </a:cubicBezTo>
                  <a:cubicBezTo>
                    <a:pt x="7" y="8"/>
                    <a:pt x="9" y="7"/>
                    <a:pt x="9"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3" name="Freeform 42"/>
            <p:cNvSpPr>
              <a:spLocks noEditPoints="1"/>
            </p:cNvSpPr>
            <p:nvPr/>
          </p:nvSpPr>
          <p:spPr bwMode="auto">
            <a:xfrm>
              <a:off x="3404" y="1076"/>
              <a:ext cx="61"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2" y="0"/>
                    <a:pt x="0" y="2"/>
                    <a:pt x="0" y="3"/>
                  </a:cubicBezTo>
                  <a:cubicBezTo>
                    <a:pt x="0" y="5"/>
                    <a:pt x="2" y="6"/>
                    <a:pt x="3" y="6"/>
                  </a:cubicBezTo>
                  <a:cubicBezTo>
                    <a:pt x="5" y="6"/>
                    <a:pt x="6" y="5"/>
                    <a:pt x="6" y="3"/>
                  </a:cubicBezTo>
                  <a:close/>
                  <a:moveTo>
                    <a:pt x="4" y="3"/>
                  </a:moveTo>
                  <a:cubicBezTo>
                    <a:pt x="4" y="4"/>
                    <a:pt x="4" y="4"/>
                    <a:pt x="3" y="4"/>
                  </a:cubicBezTo>
                  <a:cubicBezTo>
                    <a:pt x="3" y="4"/>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4" name="Oval 43"/>
            <p:cNvSpPr>
              <a:spLocks noChangeArrowheads="1"/>
            </p:cNvSpPr>
            <p:nvPr/>
          </p:nvSpPr>
          <p:spPr bwMode="auto">
            <a:xfrm>
              <a:off x="3414"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05" name="Oval 44"/>
            <p:cNvSpPr>
              <a:spLocks noChangeArrowheads="1"/>
            </p:cNvSpPr>
            <p:nvPr/>
          </p:nvSpPr>
          <p:spPr bwMode="auto">
            <a:xfrm>
              <a:off x="3424"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06" name="Rectangle 45"/>
            <p:cNvSpPr>
              <a:spLocks noChangeArrowheads="1"/>
            </p:cNvSpPr>
            <p:nvPr/>
          </p:nvSpPr>
          <p:spPr bwMode="auto">
            <a:xfrm>
              <a:off x="3379" y="1022"/>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dirty="0">
                  <a:solidFill>
                    <a:srgbClr val="FF0000"/>
                  </a:solidFill>
                  <a:latin typeface="Times New Roman" panose="02020603050405020304" pitchFamily="18" charset="0"/>
                </a:rPr>
                <a:t>A</a:t>
              </a:r>
            </a:p>
          </p:txBody>
        </p:sp>
        <p:sp>
          <p:nvSpPr>
            <p:cNvPr id="9307" name="Freeform 46"/>
            <p:cNvSpPr>
              <a:spLocks noEditPoints="1"/>
            </p:cNvSpPr>
            <p:nvPr/>
          </p:nvSpPr>
          <p:spPr bwMode="auto">
            <a:xfrm>
              <a:off x="4169" y="1016"/>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4"/>
                    <a:pt x="5" y="19"/>
                    <a:pt x="10" y="19"/>
                  </a:cubicBezTo>
                  <a:cubicBezTo>
                    <a:pt x="15" y="19"/>
                    <a:pt x="20" y="14"/>
                    <a:pt x="20" y="9"/>
                  </a:cubicBezTo>
                  <a:close/>
                  <a:moveTo>
                    <a:pt x="17" y="9"/>
                  </a:moveTo>
                  <a:cubicBezTo>
                    <a:pt x="17" y="13"/>
                    <a:pt x="14" y="17"/>
                    <a:pt x="10" y="17"/>
                  </a:cubicBezTo>
                  <a:cubicBezTo>
                    <a:pt x="6" y="17"/>
                    <a:pt x="2" y="13"/>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8" name="Freeform 47"/>
            <p:cNvSpPr>
              <a:spLocks noEditPoints="1"/>
            </p:cNvSpPr>
            <p:nvPr/>
          </p:nvSpPr>
          <p:spPr bwMode="auto">
            <a:xfrm>
              <a:off x="4180" y="1026"/>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09" name="Freeform 48"/>
            <p:cNvSpPr>
              <a:spLocks noEditPoints="1"/>
            </p:cNvSpPr>
            <p:nvPr/>
          </p:nvSpPr>
          <p:spPr bwMode="auto">
            <a:xfrm>
              <a:off x="4190" y="1036"/>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1"/>
                    <a:pt x="4" y="15"/>
                    <a:pt x="8" y="15"/>
                  </a:cubicBezTo>
                  <a:cubicBezTo>
                    <a:pt x="12" y="15"/>
                    <a:pt x="15" y="11"/>
                    <a:pt x="15" y="7"/>
                  </a:cubicBezTo>
                  <a:close/>
                  <a:moveTo>
                    <a:pt x="13" y="7"/>
                  </a:moveTo>
                  <a:cubicBezTo>
                    <a:pt x="13" y="10"/>
                    <a:pt x="11" y="13"/>
                    <a:pt x="8" y="13"/>
                  </a:cubicBezTo>
                  <a:cubicBezTo>
                    <a:pt x="5" y="13"/>
                    <a:pt x="3" y="10"/>
                    <a:pt x="3" y="7"/>
                  </a:cubicBezTo>
                  <a:cubicBezTo>
                    <a:pt x="3" y="4"/>
                    <a:pt x="5" y="2"/>
                    <a:pt x="8" y="2"/>
                  </a:cubicBezTo>
                  <a:cubicBezTo>
                    <a:pt x="11"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0" name="Freeform 49"/>
            <p:cNvSpPr>
              <a:spLocks noEditPoints="1"/>
            </p:cNvSpPr>
            <p:nvPr/>
          </p:nvSpPr>
          <p:spPr bwMode="auto">
            <a:xfrm>
              <a:off x="4200" y="1046"/>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0"/>
                    <a:pt x="7" y="10"/>
                  </a:cubicBezTo>
                  <a:cubicBezTo>
                    <a:pt x="5" y="10"/>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1" name="Freeform 50"/>
            <p:cNvSpPr>
              <a:spLocks noEditPoints="1"/>
            </p:cNvSpPr>
            <p:nvPr/>
          </p:nvSpPr>
          <p:spPr bwMode="auto">
            <a:xfrm>
              <a:off x="4220" y="1056"/>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2"/>
                    <a:pt x="8" y="0"/>
                    <a:pt x="5" y="0"/>
                  </a:cubicBezTo>
                  <a:cubicBezTo>
                    <a:pt x="2" y="0"/>
                    <a:pt x="0" y="2"/>
                    <a:pt x="0" y="5"/>
                  </a:cubicBezTo>
                  <a:cubicBezTo>
                    <a:pt x="0" y="8"/>
                    <a:pt x="2" y="11"/>
                    <a:pt x="5" y="11"/>
                  </a:cubicBezTo>
                  <a:cubicBezTo>
                    <a:pt x="8" y="11"/>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2" name="Freeform 51"/>
            <p:cNvSpPr>
              <a:spLocks noEditPoints="1"/>
            </p:cNvSpPr>
            <p:nvPr/>
          </p:nvSpPr>
          <p:spPr bwMode="auto">
            <a:xfrm>
              <a:off x="4230" y="1066"/>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3" name="Freeform 52"/>
            <p:cNvSpPr>
              <a:spLocks noEditPoints="1"/>
            </p:cNvSpPr>
            <p:nvPr/>
          </p:nvSpPr>
          <p:spPr bwMode="auto">
            <a:xfrm>
              <a:off x="4240" y="1076"/>
              <a:ext cx="60"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1" y="0"/>
                    <a:pt x="0" y="2"/>
                    <a:pt x="0" y="3"/>
                  </a:cubicBezTo>
                  <a:cubicBezTo>
                    <a:pt x="0" y="5"/>
                    <a:pt x="1" y="6"/>
                    <a:pt x="3" y="6"/>
                  </a:cubicBezTo>
                  <a:cubicBezTo>
                    <a:pt x="5" y="6"/>
                    <a:pt x="6" y="5"/>
                    <a:pt x="6" y="3"/>
                  </a:cubicBezTo>
                  <a:close/>
                  <a:moveTo>
                    <a:pt x="4" y="3"/>
                  </a:moveTo>
                  <a:cubicBezTo>
                    <a:pt x="4" y="4"/>
                    <a:pt x="3" y="4"/>
                    <a:pt x="3" y="4"/>
                  </a:cubicBezTo>
                  <a:cubicBezTo>
                    <a:pt x="2" y="4"/>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314" name="Oval 53"/>
            <p:cNvSpPr>
              <a:spLocks noChangeArrowheads="1"/>
            </p:cNvSpPr>
            <p:nvPr/>
          </p:nvSpPr>
          <p:spPr bwMode="auto">
            <a:xfrm>
              <a:off x="4250"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5" name="Oval 54"/>
            <p:cNvSpPr>
              <a:spLocks noChangeArrowheads="1"/>
            </p:cNvSpPr>
            <p:nvPr/>
          </p:nvSpPr>
          <p:spPr bwMode="auto">
            <a:xfrm>
              <a:off x="4260"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316" name="Rectangle 55"/>
            <p:cNvSpPr>
              <a:spLocks noChangeArrowheads="1"/>
            </p:cNvSpPr>
            <p:nvPr/>
          </p:nvSpPr>
          <p:spPr bwMode="auto">
            <a:xfrm>
              <a:off x="4236" y="1031"/>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B</a:t>
              </a:r>
            </a:p>
          </p:txBody>
        </p:sp>
      </p:grpSp>
      <p:sp>
        <p:nvSpPr>
          <p:cNvPr id="2047032" name="Text Box 56"/>
          <p:cNvSpPr txBox="1">
            <a:spLocks noChangeArrowheads="1"/>
          </p:cNvSpPr>
          <p:nvPr/>
        </p:nvSpPr>
        <p:spPr bwMode="auto">
          <a:xfrm>
            <a:off x="250825" y="595015"/>
            <a:ext cx="4103688" cy="830262"/>
          </a:xfrm>
          <a:prstGeom prst="rect">
            <a:avLst/>
          </a:prstGeom>
          <a:noFill/>
          <a:ln w="12700">
            <a:noFill/>
            <a:miter lim="800000"/>
            <a:headEnd type="none" w="sm" len="sm"/>
            <a:tailEnd type="none" w="sm" len="sm"/>
          </a:ln>
          <a:effectLst/>
        </p:spPr>
        <p:txBody>
          <a:bodyPr>
            <a:spAutoFit/>
          </a:bodyPr>
          <a:lstStyle/>
          <a:p>
            <a:pPr>
              <a:spcBef>
                <a:spcPct val="50000"/>
              </a:spcBef>
              <a:defRPr/>
            </a:pP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设</a:t>
            </a:r>
            <a:r>
              <a:rPr kumimoji="1" lang="zh-CN" altLang="en-US" sz="2400" b="1" dirty="0">
                <a:solidFill>
                  <a:schemeClr val="accent1">
                    <a:lumMod val="60000"/>
                    <a:lumOff val="40000"/>
                  </a:schemeClr>
                </a:solidFill>
                <a:effectLst>
                  <a:outerShdw blurRad="38100" dist="38100" dir="2700000" algn="tl">
                    <a:srgbClr val="000000"/>
                  </a:outerShdw>
                </a:effectLst>
                <a:latin typeface="仿宋_GB2312" pitchFamily="49" charset="-122"/>
                <a:ea typeface="仿宋_GB2312" pitchFamily="49" charset="-122"/>
              </a:rPr>
              <a:t>全同粒子</a:t>
            </a:r>
            <a:r>
              <a:rPr kumimoji="1" lang="en-US" altLang="zh-CN" sz="2400" b="1" i="1" dirty="0">
                <a:solidFill>
                  <a:srgbClr val="FFCC66"/>
                </a:solidFill>
                <a:effectLst>
                  <a:outerShdw blurRad="38100" dist="38100" dir="2700000" algn="tl">
                    <a:srgbClr val="000000"/>
                  </a:outerShdw>
                </a:effectLst>
                <a:latin typeface="Times New Roman" pitchFamily="18" charset="0"/>
                <a:ea typeface="仿宋_GB2312" pitchFamily="49" charset="-122"/>
              </a:rPr>
              <a:t>A</a:t>
            </a:r>
            <a:r>
              <a:rPr kumimoji="1" lang="zh-CN" altLang="en-US" sz="2400" b="1" i="1" dirty="0">
                <a:solidFill>
                  <a:schemeClr val="bg1"/>
                </a:solidFill>
                <a:effectLst>
                  <a:outerShdw blurRad="38100" dist="38100" dir="2700000" algn="tl">
                    <a:srgbClr val="000000"/>
                  </a:outerShdw>
                </a:effectLst>
                <a:latin typeface="仿宋_GB2312" pitchFamily="49" charset="-122"/>
                <a:ea typeface="仿宋_GB2312" pitchFamily="49" charset="-122"/>
              </a:rPr>
              <a:t>、</a:t>
            </a:r>
            <a:r>
              <a:rPr kumimoji="1" lang="en-US" altLang="zh-CN" sz="2400" b="1" i="1" dirty="0">
                <a:solidFill>
                  <a:srgbClr val="FFCC66"/>
                </a:solidFill>
                <a:latin typeface="Times New Roman" pitchFamily="18" charset="0"/>
                <a:ea typeface="仿宋_GB2312" pitchFamily="49" charset="-122"/>
              </a:rPr>
              <a:t>B</a:t>
            </a: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在</a:t>
            </a:r>
            <a:r>
              <a:rPr kumimoji="1" lang="en-US" altLang="zh-CN" sz="2400" b="1" i="1" dirty="0">
                <a:solidFill>
                  <a:srgbClr val="FFCC66"/>
                </a:solidFill>
                <a:effectLst>
                  <a:outerShdw blurRad="38100" dist="38100" dir="2700000" algn="tl">
                    <a:srgbClr val="000000"/>
                  </a:outerShdw>
                </a:effectLst>
                <a:latin typeface="Times New Roman" pitchFamily="18" charset="0"/>
                <a:ea typeface="仿宋_GB2312" pitchFamily="49" charset="-122"/>
              </a:rPr>
              <a:t>S</a:t>
            </a:r>
            <a:r>
              <a:rPr kumimoji="1" lang="en-US" altLang="zh-CN" sz="2400" b="1" i="1" dirty="0">
                <a:solidFill>
                  <a:srgbClr val="FFCC66"/>
                </a:solidFill>
                <a:effectLst>
                  <a:outerShdw blurRad="38100" dist="38100" dir="2700000" algn="tl">
                    <a:srgbClr val="000000"/>
                  </a:outerShdw>
                </a:effectLst>
                <a:latin typeface="Times New Roman" pitchFamily="18" charset="0"/>
                <a:ea typeface="仿宋_GB2312" pitchFamily="49" charset="-122"/>
                <a:sym typeface="Symbol" pitchFamily="18" charset="2"/>
              </a:rPr>
              <a:t> </a:t>
            </a: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系中速度如图</a:t>
            </a:r>
            <a:r>
              <a:rPr kumimoji="1" lang="en-US" altLang="zh-CN" sz="2400" b="1" dirty="0">
                <a:solidFill>
                  <a:schemeClr val="bg1"/>
                </a:solidFill>
                <a:effectLst>
                  <a:outerShdw blurRad="38100" dist="38100" dir="2700000" algn="tl">
                    <a:srgbClr val="000000"/>
                  </a:outerShdw>
                </a:effectLst>
                <a:latin typeface="仿宋_GB2312" pitchFamily="49" charset="-122"/>
                <a:ea typeface="仿宋_GB2312" pitchFamily="49" charset="-122"/>
              </a:rPr>
              <a:t>,</a:t>
            </a:r>
            <a:r>
              <a:rPr kumimoji="1" lang="zh-CN" altLang="en-US" sz="2400" b="1" dirty="0">
                <a:solidFill>
                  <a:schemeClr val="bg1"/>
                </a:solidFill>
                <a:effectLst>
                  <a:outerShdw blurRad="38100" dist="38100" dir="2700000" algn="tl">
                    <a:srgbClr val="000000"/>
                  </a:outerShdw>
                </a:effectLst>
                <a:latin typeface="仿宋_GB2312" pitchFamily="49" charset="-122"/>
                <a:ea typeface="仿宋_GB2312" pitchFamily="49" charset="-122"/>
              </a:rPr>
              <a:t>并作完全非弹性碰撞</a:t>
            </a:r>
            <a:endParaRPr kumimoji="1" lang="zh-CN" altLang="en-US" sz="2400" dirty="0">
              <a:solidFill>
                <a:schemeClr val="bg1"/>
              </a:solidFill>
              <a:latin typeface="仿宋_GB2312" pitchFamily="49" charset="-122"/>
              <a:ea typeface="仿宋_GB2312" pitchFamily="49" charset="-122"/>
            </a:endParaRPr>
          </a:p>
        </p:txBody>
      </p:sp>
      <p:sp>
        <p:nvSpPr>
          <p:cNvPr id="2047033" name="Rectangle 57"/>
          <p:cNvSpPr>
            <a:spLocks noChangeArrowheads="1"/>
          </p:cNvSpPr>
          <p:nvPr/>
        </p:nvSpPr>
        <p:spPr bwMode="auto">
          <a:xfrm>
            <a:off x="5575300" y="812502"/>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latin typeface="宋体" panose="02010600030101010101" pitchFamily="2" charset="-122"/>
              </a:rPr>
              <a:t>（碰前）</a:t>
            </a:r>
            <a:endParaRPr lang="zh-CN" altLang="en-US" b="1">
              <a:solidFill>
                <a:schemeClr val="bg1"/>
              </a:solidFill>
            </a:endParaRPr>
          </a:p>
        </p:txBody>
      </p:sp>
      <p:grpSp>
        <p:nvGrpSpPr>
          <p:cNvPr id="7" name="Group 58"/>
          <p:cNvGrpSpPr>
            <a:grpSpLocks/>
          </p:cNvGrpSpPr>
          <p:nvPr/>
        </p:nvGrpSpPr>
        <p:grpSpPr bwMode="auto">
          <a:xfrm>
            <a:off x="5214938" y="1068090"/>
            <a:ext cx="1630362" cy="473075"/>
            <a:chOff x="686" y="2038"/>
            <a:chExt cx="1027" cy="298"/>
          </a:xfrm>
        </p:grpSpPr>
        <p:sp>
          <p:nvSpPr>
            <p:cNvPr id="9268" name="Freeform 59"/>
            <p:cNvSpPr>
              <a:spLocks noEditPoints="1"/>
            </p:cNvSpPr>
            <p:nvPr/>
          </p:nvSpPr>
          <p:spPr bwMode="auto">
            <a:xfrm>
              <a:off x="1511" y="2145"/>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5"/>
                    <a:pt x="5" y="19"/>
                    <a:pt x="10" y="19"/>
                  </a:cubicBezTo>
                  <a:cubicBezTo>
                    <a:pt x="15" y="19"/>
                    <a:pt x="20" y="15"/>
                    <a:pt x="20" y="9"/>
                  </a:cubicBezTo>
                  <a:close/>
                  <a:moveTo>
                    <a:pt x="17" y="9"/>
                  </a:moveTo>
                  <a:cubicBezTo>
                    <a:pt x="17" y="14"/>
                    <a:pt x="14" y="17"/>
                    <a:pt x="10" y="17"/>
                  </a:cubicBezTo>
                  <a:cubicBezTo>
                    <a:pt x="6" y="17"/>
                    <a:pt x="2" y="14"/>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9" name="Freeform 60"/>
            <p:cNvSpPr>
              <a:spLocks noEditPoints="1"/>
            </p:cNvSpPr>
            <p:nvPr/>
          </p:nvSpPr>
          <p:spPr bwMode="auto">
            <a:xfrm>
              <a:off x="1522"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0" name="Freeform 61"/>
            <p:cNvSpPr>
              <a:spLocks noEditPoints="1"/>
            </p:cNvSpPr>
            <p:nvPr/>
          </p:nvSpPr>
          <p:spPr bwMode="auto">
            <a:xfrm>
              <a:off x="1532"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2"/>
                    <a:pt x="4" y="15"/>
                    <a:pt x="8" y="15"/>
                  </a:cubicBezTo>
                  <a:cubicBezTo>
                    <a:pt x="12" y="15"/>
                    <a:pt x="15" y="12"/>
                    <a:pt x="15" y="7"/>
                  </a:cubicBezTo>
                  <a:close/>
                  <a:moveTo>
                    <a:pt x="13" y="7"/>
                  </a:moveTo>
                  <a:cubicBezTo>
                    <a:pt x="13" y="10"/>
                    <a:pt x="11" y="13"/>
                    <a:pt x="8" y="13"/>
                  </a:cubicBezTo>
                  <a:cubicBezTo>
                    <a:pt x="5" y="13"/>
                    <a:pt x="3" y="10"/>
                    <a:pt x="3" y="7"/>
                  </a:cubicBezTo>
                  <a:cubicBezTo>
                    <a:pt x="3" y="5"/>
                    <a:pt x="5" y="2"/>
                    <a:pt x="8" y="2"/>
                  </a:cubicBezTo>
                  <a:cubicBezTo>
                    <a:pt x="11"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1" name="Freeform 62"/>
            <p:cNvSpPr>
              <a:spLocks noEditPoints="1"/>
            </p:cNvSpPr>
            <p:nvPr/>
          </p:nvSpPr>
          <p:spPr bwMode="auto">
            <a:xfrm>
              <a:off x="1542"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1"/>
                    <a:pt x="7" y="11"/>
                  </a:cubicBezTo>
                  <a:cubicBezTo>
                    <a:pt x="5" y="11"/>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2" name="Freeform 63"/>
            <p:cNvSpPr>
              <a:spLocks noEditPoints="1"/>
            </p:cNvSpPr>
            <p:nvPr/>
          </p:nvSpPr>
          <p:spPr bwMode="auto">
            <a:xfrm>
              <a:off x="1562" y="2185"/>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3"/>
                    <a:pt x="8" y="0"/>
                    <a:pt x="5" y="0"/>
                  </a:cubicBezTo>
                  <a:cubicBezTo>
                    <a:pt x="2" y="0"/>
                    <a:pt x="0" y="3"/>
                    <a:pt x="0" y="5"/>
                  </a:cubicBezTo>
                  <a:cubicBezTo>
                    <a:pt x="0" y="8"/>
                    <a:pt x="2" y="11"/>
                    <a:pt x="5" y="11"/>
                  </a:cubicBezTo>
                  <a:cubicBezTo>
                    <a:pt x="8" y="11"/>
                    <a:pt x="10" y="8"/>
                    <a:pt x="10" y="5"/>
                  </a:cubicBezTo>
                  <a:close/>
                  <a:moveTo>
                    <a:pt x="8" y="5"/>
                  </a:moveTo>
                  <a:cubicBezTo>
                    <a:pt x="8" y="7"/>
                    <a:pt x="7" y="9"/>
                    <a:pt x="5" y="9"/>
                  </a:cubicBezTo>
                  <a:cubicBezTo>
                    <a:pt x="3" y="9"/>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3" name="Freeform 64"/>
            <p:cNvSpPr>
              <a:spLocks noEditPoints="1"/>
            </p:cNvSpPr>
            <p:nvPr/>
          </p:nvSpPr>
          <p:spPr bwMode="auto">
            <a:xfrm>
              <a:off x="1572" y="2195"/>
              <a:ext cx="80" cy="91"/>
            </a:xfrm>
            <a:custGeom>
              <a:avLst/>
              <a:gdLst>
                <a:gd name="T0" fmla="*/ 2147483646 w 8"/>
                <a:gd name="T1" fmla="*/ 2147483646 h 9"/>
                <a:gd name="T2" fmla="*/ 2147483646 w 8"/>
                <a:gd name="T3" fmla="*/ 0 h 9"/>
                <a:gd name="T4" fmla="*/ 0 w 8"/>
                <a:gd name="T5" fmla="*/ 2147483646 h 9"/>
                <a:gd name="T6" fmla="*/ 2147483646 w 8"/>
                <a:gd name="T7" fmla="*/ 2147483646 h 9"/>
                <a:gd name="T8" fmla="*/ 2147483646 w 8"/>
                <a:gd name="T9" fmla="*/ 2147483646 h 9"/>
                <a:gd name="T10" fmla="*/ 2147483646 w 8"/>
                <a:gd name="T11" fmla="*/ 2147483646 h 9"/>
                <a:gd name="T12" fmla="*/ 2147483646 w 8"/>
                <a:gd name="T13" fmla="*/ 2147483646 h 9"/>
                <a:gd name="T14" fmla="*/ 2147483646 w 8"/>
                <a:gd name="T15" fmla="*/ 2147483646 h 9"/>
                <a:gd name="T16" fmla="*/ 2147483646 w 8"/>
                <a:gd name="T17" fmla="*/ 2147483646 h 9"/>
                <a:gd name="T18" fmla="*/ 2147483646 w 8"/>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8" y="4"/>
                  </a:moveTo>
                  <a:cubicBezTo>
                    <a:pt x="8" y="2"/>
                    <a:pt x="6" y="0"/>
                    <a:pt x="4" y="0"/>
                  </a:cubicBezTo>
                  <a:cubicBezTo>
                    <a:pt x="2" y="0"/>
                    <a:pt x="0" y="2"/>
                    <a:pt x="0" y="4"/>
                  </a:cubicBezTo>
                  <a:cubicBezTo>
                    <a:pt x="0" y="7"/>
                    <a:pt x="2" y="9"/>
                    <a:pt x="4" y="9"/>
                  </a:cubicBezTo>
                  <a:cubicBezTo>
                    <a:pt x="6" y="9"/>
                    <a:pt x="8" y="7"/>
                    <a:pt x="8"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4" name="Freeform 65"/>
            <p:cNvSpPr>
              <a:spLocks noEditPoints="1"/>
            </p:cNvSpPr>
            <p:nvPr/>
          </p:nvSpPr>
          <p:spPr bwMode="auto">
            <a:xfrm>
              <a:off x="1582" y="2205"/>
              <a:ext cx="60"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1" y="0"/>
                    <a:pt x="0" y="2"/>
                    <a:pt x="0" y="3"/>
                  </a:cubicBezTo>
                  <a:cubicBezTo>
                    <a:pt x="0" y="5"/>
                    <a:pt x="1" y="7"/>
                    <a:pt x="3" y="7"/>
                  </a:cubicBezTo>
                  <a:cubicBezTo>
                    <a:pt x="5" y="7"/>
                    <a:pt x="6" y="5"/>
                    <a:pt x="6" y="3"/>
                  </a:cubicBezTo>
                  <a:close/>
                  <a:moveTo>
                    <a:pt x="4" y="3"/>
                  </a:moveTo>
                  <a:cubicBezTo>
                    <a:pt x="4" y="4"/>
                    <a:pt x="3" y="5"/>
                    <a:pt x="3" y="5"/>
                  </a:cubicBezTo>
                  <a:cubicBezTo>
                    <a:pt x="2" y="5"/>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5" name="Oval 66"/>
            <p:cNvSpPr>
              <a:spLocks noChangeArrowheads="1"/>
            </p:cNvSpPr>
            <p:nvPr/>
          </p:nvSpPr>
          <p:spPr bwMode="auto">
            <a:xfrm>
              <a:off x="1592"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76" name="Oval 67"/>
            <p:cNvSpPr>
              <a:spLocks noChangeArrowheads="1"/>
            </p:cNvSpPr>
            <p:nvPr/>
          </p:nvSpPr>
          <p:spPr bwMode="auto">
            <a:xfrm>
              <a:off x="1602"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77" name="Freeform 68"/>
            <p:cNvSpPr>
              <a:spLocks noEditPoints="1"/>
            </p:cNvSpPr>
            <p:nvPr/>
          </p:nvSpPr>
          <p:spPr bwMode="auto">
            <a:xfrm>
              <a:off x="686" y="2145"/>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5"/>
                    <a:pt x="4" y="19"/>
                    <a:pt x="9" y="19"/>
                  </a:cubicBezTo>
                  <a:cubicBezTo>
                    <a:pt x="15" y="19"/>
                    <a:pt x="19" y="15"/>
                    <a:pt x="19" y="9"/>
                  </a:cubicBezTo>
                  <a:close/>
                  <a:moveTo>
                    <a:pt x="17" y="9"/>
                  </a:moveTo>
                  <a:cubicBezTo>
                    <a:pt x="17" y="14"/>
                    <a:pt x="13" y="17"/>
                    <a:pt x="9" y="17"/>
                  </a:cubicBezTo>
                  <a:cubicBezTo>
                    <a:pt x="5" y="17"/>
                    <a:pt x="2" y="14"/>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8" name="Freeform 69"/>
            <p:cNvSpPr>
              <a:spLocks noEditPoints="1"/>
            </p:cNvSpPr>
            <p:nvPr/>
          </p:nvSpPr>
          <p:spPr bwMode="auto">
            <a:xfrm>
              <a:off x="696"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79" name="Freeform 70"/>
            <p:cNvSpPr>
              <a:spLocks noEditPoints="1"/>
            </p:cNvSpPr>
            <p:nvPr/>
          </p:nvSpPr>
          <p:spPr bwMode="auto">
            <a:xfrm>
              <a:off x="706"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2"/>
                    <a:pt x="3" y="15"/>
                    <a:pt x="7" y="15"/>
                  </a:cubicBezTo>
                  <a:cubicBezTo>
                    <a:pt x="11" y="15"/>
                    <a:pt x="15" y="12"/>
                    <a:pt x="15" y="7"/>
                  </a:cubicBezTo>
                  <a:close/>
                  <a:moveTo>
                    <a:pt x="13" y="7"/>
                  </a:moveTo>
                  <a:cubicBezTo>
                    <a:pt x="13" y="10"/>
                    <a:pt x="10" y="13"/>
                    <a:pt x="7" y="13"/>
                  </a:cubicBezTo>
                  <a:cubicBezTo>
                    <a:pt x="4" y="13"/>
                    <a:pt x="2" y="10"/>
                    <a:pt x="2" y="7"/>
                  </a:cubicBezTo>
                  <a:cubicBezTo>
                    <a:pt x="2" y="5"/>
                    <a:pt x="4" y="2"/>
                    <a:pt x="7" y="2"/>
                  </a:cubicBezTo>
                  <a:cubicBezTo>
                    <a:pt x="10"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0" name="Freeform 71"/>
            <p:cNvSpPr>
              <a:spLocks noEditPoints="1"/>
            </p:cNvSpPr>
            <p:nvPr/>
          </p:nvSpPr>
          <p:spPr bwMode="auto">
            <a:xfrm>
              <a:off x="716"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1"/>
                    <a:pt x="6" y="11"/>
                  </a:cubicBezTo>
                  <a:cubicBezTo>
                    <a:pt x="4" y="11"/>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1" name="Freeform 72"/>
            <p:cNvSpPr>
              <a:spLocks noEditPoints="1"/>
            </p:cNvSpPr>
            <p:nvPr/>
          </p:nvSpPr>
          <p:spPr bwMode="auto">
            <a:xfrm>
              <a:off x="726" y="2185"/>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3"/>
                    <a:pt x="8" y="0"/>
                    <a:pt x="5" y="0"/>
                  </a:cubicBezTo>
                  <a:cubicBezTo>
                    <a:pt x="2" y="0"/>
                    <a:pt x="0" y="3"/>
                    <a:pt x="0" y="5"/>
                  </a:cubicBezTo>
                  <a:cubicBezTo>
                    <a:pt x="0" y="8"/>
                    <a:pt x="2" y="11"/>
                    <a:pt x="5" y="11"/>
                  </a:cubicBezTo>
                  <a:cubicBezTo>
                    <a:pt x="8" y="11"/>
                    <a:pt x="11" y="8"/>
                    <a:pt x="11" y="5"/>
                  </a:cubicBezTo>
                  <a:close/>
                  <a:moveTo>
                    <a:pt x="8" y="5"/>
                  </a:moveTo>
                  <a:cubicBezTo>
                    <a:pt x="8" y="7"/>
                    <a:pt x="7" y="9"/>
                    <a:pt x="5" y="9"/>
                  </a:cubicBezTo>
                  <a:cubicBezTo>
                    <a:pt x="4" y="9"/>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2" name="Freeform 73"/>
            <p:cNvSpPr>
              <a:spLocks noEditPoints="1"/>
            </p:cNvSpPr>
            <p:nvPr/>
          </p:nvSpPr>
          <p:spPr bwMode="auto">
            <a:xfrm>
              <a:off x="736" y="2195"/>
              <a:ext cx="91" cy="91"/>
            </a:xfrm>
            <a:custGeom>
              <a:avLst/>
              <a:gdLst>
                <a:gd name="T0" fmla="*/ 2147483646 w 9"/>
                <a:gd name="T1" fmla="*/ 2147483646 h 9"/>
                <a:gd name="T2" fmla="*/ 2147483646 w 9"/>
                <a:gd name="T3" fmla="*/ 0 h 9"/>
                <a:gd name="T4" fmla="*/ 0 w 9"/>
                <a:gd name="T5" fmla="*/ 2147483646 h 9"/>
                <a:gd name="T6" fmla="*/ 2147483646 w 9"/>
                <a:gd name="T7" fmla="*/ 2147483646 h 9"/>
                <a:gd name="T8" fmla="*/ 2147483646 w 9"/>
                <a:gd name="T9" fmla="*/ 2147483646 h 9"/>
                <a:gd name="T10" fmla="*/ 2147483646 w 9"/>
                <a:gd name="T11" fmla="*/ 2147483646 h 9"/>
                <a:gd name="T12" fmla="*/ 2147483646 w 9"/>
                <a:gd name="T13" fmla="*/ 2147483646 h 9"/>
                <a:gd name="T14" fmla="*/ 2147483646 w 9"/>
                <a:gd name="T15" fmla="*/ 2147483646 h 9"/>
                <a:gd name="T16" fmla="*/ 2147483646 w 9"/>
                <a:gd name="T17" fmla="*/ 2147483646 h 9"/>
                <a:gd name="T18" fmla="*/ 2147483646 w 9"/>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9"/>
                <a:gd name="T32" fmla="*/ 9 w 9"/>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9">
                  <a:moveTo>
                    <a:pt x="9" y="4"/>
                  </a:moveTo>
                  <a:cubicBezTo>
                    <a:pt x="9" y="2"/>
                    <a:pt x="7" y="0"/>
                    <a:pt x="4" y="0"/>
                  </a:cubicBezTo>
                  <a:cubicBezTo>
                    <a:pt x="2" y="0"/>
                    <a:pt x="0" y="2"/>
                    <a:pt x="0" y="4"/>
                  </a:cubicBezTo>
                  <a:cubicBezTo>
                    <a:pt x="0" y="7"/>
                    <a:pt x="2" y="9"/>
                    <a:pt x="4" y="9"/>
                  </a:cubicBezTo>
                  <a:cubicBezTo>
                    <a:pt x="7" y="9"/>
                    <a:pt x="9" y="7"/>
                    <a:pt x="9"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3" name="Freeform 74"/>
            <p:cNvSpPr>
              <a:spLocks noEditPoints="1"/>
            </p:cNvSpPr>
            <p:nvPr/>
          </p:nvSpPr>
          <p:spPr bwMode="auto">
            <a:xfrm>
              <a:off x="746" y="2205"/>
              <a:ext cx="61"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2" y="0"/>
                    <a:pt x="0" y="2"/>
                    <a:pt x="0" y="3"/>
                  </a:cubicBezTo>
                  <a:cubicBezTo>
                    <a:pt x="0" y="5"/>
                    <a:pt x="2" y="7"/>
                    <a:pt x="3" y="7"/>
                  </a:cubicBezTo>
                  <a:cubicBezTo>
                    <a:pt x="5" y="7"/>
                    <a:pt x="6" y="5"/>
                    <a:pt x="6" y="3"/>
                  </a:cubicBezTo>
                  <a:close/>
                  <a:moveTo>
                    <a:pt x="4" y="3"/>
                  </a:moveTo>
                  <a:cubicBezTo>
                    <a:pt x="4" y="4"/>
                    <a:pt x="4" y="5"/>
                    <a:pt x="3" y="5"/>
                  </a:cubicBezTo>
                  <a:cubicBezTo>
                    <a:pt x="3" y="5"/>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84" name="Oval 75"/>
            <p:cNvSpPr>
              <a:spLocks noChangeArrowheads="1"/>
            </p:cNvSpPr>
            <p:nvPr/>
          </p:nvSpPr>
          <p:spPr bwMode="auto">
            <a:xfrm>
              <a:off x="756"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85" name="Oval 76"/>
            <p:cNvSpPr>
              <a:spLocks noChangeArrowheads="1"/>
            </p:cNvSpPr>
            <p:nvPr/>
          </p:nvSpPr>
          <p:spPr bwMode="auto">
            <a:xfrm>
              <a:off x="766"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86" name="Rectangle 77"/>
            <p:cNvSpPr>
              <a:spLocks noChangeArrowheads="1"/>
            </p:cNvSpPr>
            <p:nvPr/>
          </p:nvSpPr>
          <p:spPr bwMode="auto">
            <a:xfrm>
              <a:off x="958" y="2051"/>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u</a:t>
              </a:r>
              <a:endParaRPr lang="en-US" altLang="zh-CN">
                <a:solidFill>
                  <a:srgbClr val="FFCC00"/>
                </a:solidFill>
              </a:endParaRPr>
            </a:p>
          </p:txBody>
        </p:sp>
        <p:sp>
          <p:nvSpPr>
            <p:cNvPr id="9287" name="Rectangle 78"/>
            <p:cNvSpPr>
              <a:spLocks noChangeArrowheads="1"/>
            </p:cNvSpPr>
            <p:nvPr/>
          </p:nvSpPr>
          <p:spPr bwMode="auto">
            <a:xfrm>
              <a:off x="1338" y="2038"/>
              <a:ext cx="1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CC00"/>
                  </a:solidFill>
                  <a:latin typeface="Times New Roman" panose="02020603050405020304" pitchFamily="18" charset="0"/>
                </a:rPr>
                <a:t>-</a:t>
              </a:r>
              <a:r>
                <a:rPr lang="en-US" altLang="zh-CN" b="1" i="1">
                  <a:solidFill>
                    <a:srgbClr val="FFCC00"/>
                  </a:solidFill>
                  <a:latin typeface="Times New Roman" panose="02020603050405020304" pitchFamily="18" charset="0"/>
                </a:rPr>
                <a:t>u</a:t>
              </a:r>
            </a:p>
          </p:txBody>
        </p:sp>
        <p:sp>
          <p:nvSpPr>
            <p:cNvPr id="9288" name="Rectangle 79"/>
            <p:cNvSpPr>
              <a:spLocks noChangeArrowheads="1"/>
            </p:cNvSpPr>
            <p:nvPr/>
          </p:nvSpPr>
          <p:spPr bwMode="auto">
            <a:xfrm>
              <a:off x="1567" y="2147"/>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B</a:t>
              </a:r>
              <a:endParaRPr lang="en-US" altLang="zh-CN">
                <a:solidFill>
                  <a:srgbClr val="FF0000"/>
                </a:solidFill>
              </a:endParaRPr>
            </a:p>
          </p:txBody>
        </p:sp>
        <p:sp>
          <p:nvSpPr>
            <p:cNvPr id="9289" name="Rectangle 80"/>
            <p:cNvSpPr>
              <a:spLocks noChangeArrowheads="1"/>
            </p:cNvSpPr>
            <p:nvPr/>
          </p:nvSpPr>
          <p:spPr bwMode="auto">
            <a:xfrm>
              <a:off x="721" y="2129"/>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9290" name="Line 81"/>
            <p:cNvSpPr>
              <a:spLocks noChangeShapeType="1"/>
            </p:cNvSpPr>
            <p:nvPr/>
          </p:nvSpPr>
          <p:spPr bwMode="auto">
            <a:xfrm>
              <a:off x="855" y="2239"/>
              <a:ext cx="227"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91" name="Line 82"/>
            <p:cNvSpPr>
              <a:spLocks noChangeShapeType="1"/>
            </p:cNvSpPr>
            <p:nvPr/>
          </p:nvSpPr>
          <p:spPr bwMode="auto">
            <a:xfrm>
              <a:off x="1308" y="2239"/>
              <a:ext cx="227" cy="0"/>
            </a:xfrm>
            <a:prstGeom prst="line">
              <a:avLst/>
            </a:prstGeom>
            <a:noFill/>
            <a:ln w="28575">
              <a:solidFill>
                <a:srgbClr val="FFFF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7059" name="Line 83"/>
          <p:cNvSpPr>
            <a:spLocks noChangeShapeType="1"/>
          </p:cNvSpPr>
          <p:nvPr/>
        </p:nvSpPr>
        <p:spPr bwMode="auto">
          <a:xfrm>
            <a:off x="6977063" y="801390"/>
            <a:ext cx="0" cy="1873250"/>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 name="Group 84"/>
          <p:cNvGrpSpPr>
            <a:grpSpLocks/>
          </p:cNvGrpSpPr>
          <p:nvPr/>
        </p:nvGrpSpPr>
        <p:grpSpPr bwMode="auto">
          <a:xfrm>
            <a:off x="7232650" y="1172865"/>
            <a:ext cx="447675" cy="447675"/>
            <a:chOff x="4552" y="472"/>
            <a:chExt cx="282" cy="282"/>
          </a:xfrm>
        </p:grpSpPr>
        <p:sp>
          <p:nvSpPr>
            <p:cNvPr id="9254" name="Freeform 85"/>
            <p:cNvSpPr>
              <a:spLocks noEditPoints="1"/>
            </p:cNvSpPr>
            <p:nvPr/>
          </p:nvSpPr>
          <p:spPr bwMode="auto">
            <a:xfrm>
              <a:off x="4552" y="472"/>
              <a:ext cx="282" cy="282"/>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7"/>
                    <a:pt x="7" y="2"/>
                    <a:pt x="14" y="2"/>
                  </a:cubicBezTo>
                  <a:cubicBezTo>
                    <a:pt x="21" y="2"/>
                    <a:pt x="26" y="7"/>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5" name="Freeform 86"/>
            <p:cNvSpPr>
              <a:spLocks noEditPoints="1"/>
            </p:cNvSpPr>
            <p:nvPr/>
          </p:nvSpPr>
          <p:spPr bwMode="auto">
            <a:xfrm>
              <a:off x="4562" y="483"/>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0"/>
                    <a:pt x="6" y="26"/>
                    <a:pt x="13" y="26"/>
                  </a:cubicBezTo>
                  <a:cubicBezTo>
                    <a:pt x="20" y="26"/>
                    <a:pt x="26" y="20"/>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6" name="Freeform 87"/>
            <p:cNvSpPr>
              <a:spLocks noEditPoints="1"/>
            </p:cNvSpPr>
            <p:nvPr/>
          </p:nvSpPr>
          <p:spPr bwMode="auto">
            <a:xfrm>
              <a:off x="4572" y="493"/>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6"/>
                    <a:pt x="6" y="2"/>
                    <a:pt x="12" y="2"/>
                  </a:cubicBezTo>
                  <a:cubicBezTo>
                    <a:pt x="18" y="2"/>
                    <a:pt x="22" y="6"/>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7" name="Freeform 88"/>
            <p:cNvSpPr>
              <a:spLocks noEditPoints="1"/>
            </p:cNvSpPr>
            <p:nvPr/>
          </p:nvSpPr>
          <p:spPr bwMode="auto">
            <a:xfrm>
              <a:off x="4582" y="503"/>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8" name="Freeform 89"/>
            <p:cNvSpPr>
              <a:spLocks noEditPoints="1"/>
            </p:cNvSpPr>
            <p:nvPr/>
          </p:nvSpPr>
          <p:spPr bwMode="auto">
            <a:xfrm>
              <a:off x="4592" y="513"/>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4"/>
                    <a:pt x="16" y="0"/>
                    <a:pt x="10" y="0"/>
                  </a:cubicBezTo>
                  <a:cubicBezTo>
                    <a:pt x="4" y="0"/>
                    <a:pt x="0" y="4"/>
                    <a:pt x="0" y="10"/>
                  </a:cubicBezTo>
                  <a:cubicBezTo>
                    <a:pt x="0" y="16"/>
                    <a:pt x="4" y="20"/>
                    <a:pt x="10" y="20"/>
                  </a:cubicBezTo>
                  <a:cubicBezTo>
                    <a:pt x="16" y="20"/>
                    <a:pt x="20" y="16"/>
                    <a:pt x="20" y="10"/>
                  </a:cubicBezTo>
                  <a:close/>
                  <a:moveTo>
                    <a:pt x="18" y="10"/>
                  </a:moveTo>
                  <a:cubicBezTo>
                    <a:pt x="18" y="14"/>
                    <a:pt x="15" y="18"/>
                    <a:pt x="10" y="18"/>
                  </a:cubicBezTo>
                  <a:cubicBezTo>
                    <a:pt x="5" y="18"/>
                    <a:pt x="2" y="14"/>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59" name="Freeform 90"/>
            <p:cNvSpPr>
              <a:spLocks noEditPoints="1"/>
            </p:cNvSpPr>
            <p:nvPr/>
          </p:nvSpPr>
          <p:spPr bwMode="auto">
            <a:xfrm>
              <a:off x="4603" y="523"/>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0" name="Freeform 91"/>
            <p:cNvSpPr>
              <a:spLocks noEditPoints="1"/>
            </p:cNvSpPr>
            <p:nvPr/>
          </p:nvSpPr>
          <p:spPr bwMode="auto">
            <a:xfrm>
              <a:off x="4613" y="533"/>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2"/>
                    <a:pt x="3" y="16"/>
                    <a:pt x="8" y="16"/>
                  </a:cubicBezTo>
                  <a:cubicBezTo>
                    <a:pt x="13" y="16"/>
                    <a:pt x="16" y="12"/>
                    <a:pt x="16" y="8"/>
                  </a:cubicBezTo>
                  <a:close/>
                  <a:moveTo>
                    <a:pt x="14" y="8"/>
                  </a:moveTo>
                  <a:cubicBezTo>
                    <a:pt x="14" y="11"/>
                    <a:pt x="11" y="14"/>
                    <a:pt x="8" y="14"/>
                  </a:cubicBezTo>
                  <a:cubicBezTo>
                    <a:pt x="5" y="14"/>
                    <a:pt x="2" y="11"/>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1" name="Freeform 92"/>
            <p:cNvSpPr>
              <a:spLocks noEditPoints="1"/>
            </p:cNvSpPr>
            <p:nvPr/>
          </p:nvSpPr>
          <p:spPr bwMode="auto">
            <a:xfrm>
              <a:off x="4623" y="543"/>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2" name="Freeform 93"/>
            <p:cNvSpPr>
              <a:spLocks noEditPoints="1"/>
            </p:cNvSpPr>
            <p:nvPr/>
          </p:nvSpPr>
          <p:spPr bwMode="auto">
            <a:xfrm>
              <a:off x="4633" y="553"/>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9"/>
                    <a:pt x="3" y="12"/>
                    <a:pt x="6" y="12"/>
                  </a:cubicBezTo>
                  <a:cubicBezTo>
                    <a:pt x="9" y="12"/>
                    <a:pt x="12" y="9"/>
                    <a:pt x="12" y="6"/>
                  </a:cubicBezTo>
                  <a:close/>
                  <a:moveTo>
                    <a:pt x="10" y="6"/>
                  </a:moveTo>
                  <a:cubicBezTo>
                    <a:pt x="10" y="8"/>
                    <a:pt x="8" y="10"/>
                    <a:pt x="6" y="10"/>
                  </a:cubicBezTo>
                  <a:cubicBezTo>
                    <a:pt x="4" y="10"/>
                    <a:pt x="2" y="8"/>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3" name="Freeform 94"/>
            <p:cNvSpPr>
              <a:spLocks noEditPoints="1"/>
            </p:cNvSpPr>
            <p:nvPr/>
          </p:nvSpPr>
          <p:spPr bwMode="auto">
            <a:xfrm>
              <a:off x="4643" y="563"/>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4" name="Freeform 95"/>
            <p:cNvSpPr>
              <a:spLocks noEditPoints="1"/>
            </p:cNvSpPr>
            <p:nvPr/>
          </p:nvSpPr>
          <p:spPr bwMode="auto">
            <a:xfrm>
              <a:off x="4653" y="573"/>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6"/>
                    <a:pt x="2" y="8"/>
                    <a:pt x="4" y="8"/>
                  </a:cubicBezTo>
                  <a:cubicBezTo>
                    <a:pt x="6" y="8"/>
                    <a:pt x="8" y="6"/>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65" name="Oval 96"/>
            <p:cNvSpPr>
              <a:spLocks noChangeArrowheads="1"/>
            </p:cNvSpPr>
            <p:nvPr/>
          </p:nvSpPr>
          <p:spPr bwMode="auto">
            <a:xfrm>
              <a:off x="4663" y="583"/>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66" name="Oval 97"/>
            <p:cNvSpPr>
              <a:spLocks noChangeArrowheads="1"/>
            </p:cNvSpPr>
            <p:nvPr/>
          </p:nvSpPr>
          <p:spPr bwMode="auto">
            <a:xfrm>
              <a:off x="4673" y="593"/>
              <a:ext cx="40" cy="4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67" name="Oval 98"/>
            <p:cNvSpPr>
              <a:spLocks noChangeArrowheads="1"/>
            </p:cNvSpPr>
            <p:nvPr/>
          </p:nvSpPr>
          <p:spPr bwMode="auto">
            <a:xfrm>
              <a:off x="4683" y="603"/>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9253" name="Line 101"/>
          <p:cNvSpPr>
            <a:spLocks noChangeShapeType="1"/>
          </p:cNvSpPr>
          <p:nvPr/>
        </p:nvSpPr>
        <p:spPr bwMode="auto">
          <a:xfrm>
            <a:off x="7680325" y="2237490"/>
            <a:ext cx="360362"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7078" name="Rectangle 102"/>
          <p:cNvSpPr>
            <a:spLocks noChangeArrowheads="1"/>
          </p:cNvSpPr>
          <p:nvPr/>
        </p:nvSpPr>
        <p:spPr bwMode="auto">
          <a:xfrm>
            <a:off x="409575" y="1564977"/>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仿宋_GB2312"/>
                <a:ea typeface="仿宋_GB2312"/>
                <a:cs typeface="仿宋_GB2312"/>
              </a:rPr>
              <a:t>质量守恒</a:t>
            </a:r>
          </a:p>
        </p:txBody>
      </p:sp>
      <p:graphicFrame>
        <p:nvGraphicFramePr>
          <p:cNvPr id="2047079" name="Object 103"/>
          <p:cNvGraphicFramePr>
            <a:graphicFrameLocks noChangeAspect="1"/>
          </p:cNvGraphicFramePr>
          <p:nvPr>
            <p:extLst>
              <p:ext uri="{D42A27DB-BD31-4B8C-83A1-F6EECF244321}">
                <p14:modId xmlns:p14="http://schemas.microsoft.com/office/powerpoint/2010/main" val="1359860634"/>
              </p:ext>
            </p:extLst>
          </p:nvPr>
        </p:nvGraphicFramePr>
        <p:xfrm>
          <a:off x="1906588" y="1531640"/>
          <a:ext cx="2089150" cy="508000"/>
        </p:xfrm>
        <a:graphic>
          <a:graphicData uri="http://schemas.openxmlformats.org/presentationml/2006/ole">
            <mc:AlternateContent xmlns:mc="http://schemas.openxmlformats.org/markup-compatibility/2006">
              <mc:Choice xmlns:v="urn:schemas-microsoft-com:vml" Requires="v">
                <p:oleObj spid="_x0000_s35854" name="公式" r:id="rId4" imgW="786056" imgH="100110" progId="Equation.3">
                  <p:embed/>
                </p:oleObj>
              </mc:Choice>
              <mc:Fallback>
                <p:oleObj name="公式" r:id="rId4" imgW="786056" imgH="100110" progId="Equation.3">
                  <p:embed/>
                  <p:pic>
                    <p:nvPicPr>
                      <p:cNvPr id="0" name="Object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6588" y="1531640"/>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7080" name="Object 104"/>
          <p:cNvGraphicFramePr>
            <a:graphicFrameLocks noChangeAspect="1"/>
          </p:cNvGraphicFramePr>
          <p:nvPr>
            <p:extLst>
              <p:ext uri="{D42A27DB-BD31-4B8C-83A1-F6EECF244321}">
                <p14:modId xmlns:p14="http://schemas.microsoft.com/office/powerpoint/2010/main" val="1501067765"/>
              </p:ext>
            </p:extLst>
          </p:nvPr>
        </p:nvGraphicFramePr>
        <p:xfrm>
          <a:off x="1585913" y="2179340"/>
          <a:ext cx="1906587" cy="501650"/>
        </p:xfrm>
        <a:graphic>
          <a:graphicData uri="http://schemas.openxmlformats.org/presentationml/2006/ole">
            <mc:AlternateContent xmlns:mc="http://schemas.openxmlformats.org/markup-compatibility/2006">
              <mc:Choice xmlns:v="urn:schemas-microsoft-com:vml" Requires="v">
                <p:oleObj spid="_x0000_s35855" name="公式" r:id="rId6" imgW="719251" imgH="100110" progId="Equation.3">
                  <p:embed/>
                </p:oleObj>
              </mc:Choice>
              <mc:Fallback>
                <p:oleObj name="公式" r:id="rId6" imgW="719251" imgH="100110" progId="Equation.3">
                  <p:embed/>
                  <p:pic>
                    <p:nvPicPr>
                      <p:cNvPr id="0" name="Object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5913" y="2179340"/>
                        <a:ext cx="19065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81" name="AutoShape 105"/>
          <p:cNvSpPr>
            <a:spLocks noChangeArrowheads="1"/>
          </p:cNvSpPr>
          <p:nvPr/>
        </p:nvSpPr>
        <p:spPr bwMode="auto">
          <a:xfrm rot="5400000">
            <a:off x="2597944" y="2137271"/>
            <a:ext cx="708025" cy="194468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8354 h 21600"/>
              <a:gd name="T20" fmla="*/ 16853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587" y="0"/>
                </a:moveTo>
                <a:lnTo>
                  <a:pt x="9573" y="3183"/>
                </a:lnTo>
                <a:lnTo>
                  <a:pt x="14320" y="3183"/>
                </a:lnTo>
                <a:lnTo>
                  <a:pt x="14320" y="18354"/>
                </a:lnTo>
                <a:lnTo>
                  <a:pt x="0" y="18354"/>
                </a:lnTo>
                <a:lnTo>
                  <a:pt x="0" y="21600"/>
                </a:lnTo>
                <a:lnTo>
                  <a:pt x="16853" y="21600"/>
                </a:lnTo>
                <a:lnTo>
                  <a:pt x="16853" y="3183"/>
                </a:lnTo>
                <a:lnTo>
                  <a:pt x="21600" y="3183"/>
                </a:lnTo>
                <a:lnTo>
                  <a:pt x="15587" y="0"/>
                </a:lnTo>
                <a:close/>
              </a:path>
            </a:pathLst>
          </a:cu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p>
            <a:endParaRPr lang="zh-CN" altLang="en-US"/>
          </a:p>
        </p:txBody>
      </p:sp>
      <p:sp>
        <p:nvSpPr>
          <p:cNvPr id="2047082" name="Rectangle 106"/>
          <p:cNvSpPr>
            <a:spLocks noChangeArrowheads="1"/>
          </p:cNvSpPr>
          <p:nvPr/>
        </p:nvSpPr>
        <p:spPr bwMode="auto">
          <a:xfrm>
            <a:off x="2463800" y="2684165"/>
            <a:ext cx="83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solidFill>
                  <a:srgbClr val="FFCC66"/>
                </a:solidFill>
                <a:latin typeface="Bookman Old Style" panose="02050604050505020204" pitchFamily="18" charset="0"/>
                <a:ea typeface="仿宋_GB2312"/>
                <a:cs typeface="仿宋_GB2312"/>
              </a:rPr>
              <a:t>v</a:t>
            </a:r>
            <a:r>
              <a:rPr lang="en-US" altLang="zh-CN" sz="2400" i="1">
                <a:solidFill>
                  <a:srgbClr val="FFCC66"/>
                </a:solidFill>
                <a:latin typeface="Bookman Old Style" panose="02050604050505020204" pitchFamily="18" charset="0"/>
                <a:ea typeface="仿宋_GB2312"/>
                <a:cs typeface="仿宋_GB2312"/>
                <a:sym typeface="Symbol" panose="05050102010706020507" pitchFamily="18" charset="2"/>
              </a:rPr>
              <a:t></a:t>
            </a:r>
            <a:r>
              <a:rPr lang="en-US" altLang="zh-CN" sz="2400" baseline="-25000">
                <a:solidFill>
                  <a:srgbClr val="FFCC66"/>
                </a:solidFill>
                <a:latin typeface="仿宋_GB2312"/>
                <a:ea typeface="仿宋_GB2312"/>
                <a:cs typeface="仿宋_GB2312"/>
              </a:rPr>
              <a:t>A</a:t>
            </a:r>
            <a:r>
              <a:rPr lang="en-US" altLang="zh-CN" sz="2400">
                <a:solidFill>
                  <a:srgbClr val="FFCC66"/>
                </a:solidFill>
                <a:latin typeface="仿宋_GB2312"/>
                <a:ea typeface="仿宋_GB2312"/>
                <a:cs typeface="仿宋_GB2312"/>
              </a:rPr>
              <a:t>=</a:t>
            </a:r>
            <a:r>
              <a:rPr lang="en-US" altLang="zh-CN" sz="2400" i="1">
                <a:solidFill>
                  <a:srgbClr val="FFCC66"/>
                </a:solidFill>
                <a:latin typeface="Times New Roman" panose="02020603050405020304" pitchFamily="18" charset="0"/>
                <a:ea typeface="仿宋_GB2312"/>
                <a:cs typeface="仿宋_GB2312"/>
              </a:rPr>
              <a:t>u</a:t>
            </a:r>
            <a:endParaRPr lang="en-US" altLang="zh-CN" sz="2400" b="1">
              <a:solidFill>
                <a:schemeClr val="bg1"/>
              </a:solidFill>
              <a:latin typeface="仿宋_GB2312"/>
              <a:ea typeface="仿宋_GB2312"/>
              <a:cs typeface="仿宋_GB2312"/>
            </a:endParaRPr>
          </a:p>
        </p:txBody>
      </p:sp>
      <p:sp>
        <p:nvSpPr>
          <p:cNvPr id="2047083" name="Rectangle 107"/>
          <p:cNvSpPr>
            <a:spLocks noChangeArrowheads="1"/>
          </p:cNvSpPr>
          <p:nvPr/>
        </p:nvSpPr>
        <p:spPr bwMode="auto">
          <a:xfrm>
            <a:off x="2413000" y="3235027"/>
            <a:ext cx="105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i="1">
                <a:solidFill>
                  <a:srgbClr val="FFCC66"/>
                </a:solidFill>
                <a:latin typeface="Bookman Old Style" panose="02050604050505020204" pitchFamily="18" charset="0"/>
                <a:ea typeface="仿宋_GB2312"/>
                <a:cs typeface="仿宋_GB2312"/>
              </a:rPr>
              <a:t>v</a:t>
            </a:r>
            <a:r>
              <a:rPr lang="en-US" altLang="zh-CN" sz="2400" i="1">
                <a:solidFill>
                  <a:srgbClr val="FFCC66"/>
                </a:solidFill>
                <a:latin typeface="Bookman Old Style" panose="02050604050505020204" pitchFamily="18" charset="0"/>
                <a:ea typeface="仿宋_GB2312"/>
                <a:cs typeface="仿宋_GB2312"/>
                <a:sym typeface="Symbol" panose="05050102010706020507" pitchFamily="18" charset="2"/>
              </a:rPr>
              <a:t></a:t>
            </a:r>
            <a:r>
              <a:rPr lang="en-US" altLang="zh-CN" sz="2400" baseline="-25000">
                <a:solidFill>
                  <a:srgbClr val="FFCC66"/>
                </a:solidFill>
                <a:latin typeface="仿宋_GB2312"/>
                <a:ea typeface="仿宋_GB2312"/>
                <a:cs typeface="仿宋_GB2312"/>
              </a:rPr>
              <a:t>B</a:t>
            </a:r>
            <a:r>
              <a:rPr lang="en-US" altLang="zh-CN" sz="2400">
                <a:solidFill>
                  <a:srgbClr val="FFCC66"/>
                </a:solidFill>
                <a:latin typeface="仿宋_GB2312"/>
                <a:ea typeface="仿宋_GB2312"/>
                <a:cs typeface="仿宋_GB2312"/>
              </a:rPr>
              <a:t>=</a:t>
            </a:r>
            <a:r>
              <a:rPr lang="en-US" altLang="zh-CN" sz="2400">
                <a:solidFill>
                  <a:srgbClr val="FFCC66"/>
                </a:solidFill>
                <a:latin typeface="Times New Roman" panose="02020603050405020304" pitchFamily="18" charset="0"/>
                <a:ea typeface="仿宋_GB2312"/>
                <a:cs typeface="仿宋_GB2312"/>
              </a:rPr>
              <a:t> </a:t>
            </a:r>
            <a:r>
              <a:rPr lang="en-US" altLang="zh-CN" sz="2400">
                <a:solidFill>
                  <a:srgbClr val="FFCC66"/>
                </a:solidFill>
                <a:latin typeface="仿宋_GB2312"/>
                <a:ea typeface="仿宋_GB2312"/>
                <a:cs typeface="仿宋_GB2312"/>
              </a:rPr>
              <a:t>-</a:t>
            </a:r>
            <a:r>
              <a:rPr lang="en-US" altLang="zh-CN" sz="2400" i="1">
                <a:solidFill>
                  <a:srgbClr val="FFCC66"/>
                </a:solidFill>
                <a:latin typeface="Times New Roman" panose="02020603050405020304" pitchFamily="18" charset="0"/>
                <a:ea typeface="仿宋_GB2312"/>
                <a:cs typeface="仿宋_GB2312"/>
              </a:rPr>
              <a:t>u</a:t>
            </a:r>
            <a:endParaRPr lang="en-US" altLang="zh-CN" sz="2400" b="1">
              <a:solidFill>
                <a:schemeClr val="bg1"/>
              </a:solidFill>
              <a:latin typeface="仿宋_GB2312"/>
              <a:ea typeface="仿宋_GB2312"/>
              <a:cs typeface="仿宋_GB2312"/>
            </a:endParaRPr>
          </a:p>
        </p:txBody>
      </p:sp>
      <p:graphicFrame>
        <p:nvGraphicFramePr>
          <p:cNvPr id="2047084" name="Object 108"/>
          <p:cNvGraphicFramePr>
            <a:graphicFrameLocks noChangeAspect="1"/>
          </p:cNvGraphicFramePr>
          <p:nvPr>
            <p:extLst>
              <p:ext uri="{D42A27DB-BD31-4B8C-83A1-F6EECF244321}">
                <p14:modId xmlns:p14="http://schemas.microsoft.com/office/powerpoint/2010/main" val="2276685247"/>
              </p:ext>
            </p:extLst>
          </p:nvPr>
        </p:nvGraphicFramePr>
        <p:xfrm>
          <a:off x="3883025" y="3055640"/>
          <a:ext cx="2633663" cy="492125"/>
        </p:xfrm>
        <a:graphic>
          <a:graphicData uri="http://schemas.openxmlformats.org/presentationml/2006/ole">
            <mc:AlternateContent xmlns:mc="http://schemas.openxmlformats.org/markup-compatibility/2006">
              <mc:Choice xmlns:v="urn:schemas-microsoft-com:vml" Requires="v">
                <p:oleObj spid="_x0000_s35856" name="公式" r:id="rId8" imgW="985984" imgH="81157" progId="Equation.3">
                  <p:embed/>
                </p:oleObj>
              </mc:Choice>
              <mc:Fallback>
                <p:oleObj name="公式" r:id="rId8" imgW="985984" imgH="81157" progId="Equation.3">
                  <p:embed/>
                  <p:pic>
                    <p:nvPicPr>
                      <p:cNvPr id="0" name="Object 10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3025" y="3055640"/>
                        <a:ext cx="26336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85" name="Rectangle 109"/>
          <p:cNvSpPr>
            <a:spLocks noChangeArrowheads="1"/>
          </p:cNvSpPr>
          <p:nvPr/>
        </p:nvSpPr>
        <p:spPr bwMode="auto">
          <a:xfrm>
            <a:off x="6707188" y="2990552"/>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仿宋_GB2312"/>
                <a:ea typeface="仿宋_GB2312"/>
                <a:cs typeface="仿宋_GB2312"/>
              </a:rPr>
              <a:t>动量守恒</a:t>
            </a:r>
            <a:r>
              <a:rPr lang="en-US" altLang="zh-CN" sz="2400" b="1">
                <a:solidFill>
                  <a:schemeClr val="bg1"/>
                </a:solidFill>
                <a:latin typeface="仿宋_GB2312"/>
                <a:ea typeface="仿宋_GB2312"/>
                <a:cs typeface="仿宋_GB2312"/>
              </a:rPr>
              <a:t>,</a:t>
            </a:r>
            <a:endParaRPr lang="zh-CN" altLang="en-US" sz="2400" b="1">
              <a:solidFill>
                <a:schemeClr val="bg1"/>
              </a:solidFill>
              <a:latin typeface="仿宋_GB2312"/>
              <a:ea typeface="仿宋_GB2312"/>
              <a:cs typeface="仿宋_GB2312"/>
            </a:endParaRPr>
          </a:p>
        </p:txBody>
      </p:sp>
      <p:sp>
        <p:nvSpPr>
          <p:cNvPr id="2047086" name="Rectangle 110"/>
          <p:cNvSpPr>
            <a:spLocks noChangeArrowheads="1"/>
          </p:cNvSpPr>
          <p:nvPr/>
        </p:nvSpPr>
        <p:spPr bwMode="auto">
          <a:xfrm>
            <a:off x="466725" y="3777952"/>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a:solidFill>
                  <a:srgbClr val="FFCC66"/>
                </a:solidFill>
                <a:latin typeface="Times New Roman" panose="02020603050405020304" pitchFamily="18" charset="0"/>
                <a:ea typeface="仿宋_GB2312"/>
                <a:cs typeface="仿宋_GB2312"/>
                <a:sym typeface="Symbol" panose="05050102010706020507" pitchFamily="18" charset="2"/>
              </a:rPr>
              <a:t>S</a:t>
            </a:r>
            <a:r>
              <a:rPr lang="zh-CN" altLang="en-US" sz="2400" b="1">
                <a:solidFill>
                  <a:schemeClr val="bg1"/>
                </a:solidFill>
                <a:latin typeface="仿宋_GB2312"/>
                <a:ea typeface="仿宋_GB2312"/>
                <a:cs typeface="仿宋_GB2312"/>
                <a:sym typeface="Symbol" panose="05050102010706020507" pitchFamily="18" charset="2"/>
              </a:rPr>
              <a:t>系看来，</a:t>
            </a:r>
          </a:p>
        </p:txBody>
      </p:sp>
      <p:sp>
        <p:nvSpPr>
          <p:cNvPr id="2047087" name="Rectangle 111"/>
          <p:cNvSpPr>
            <a:spLocks noChangeArrowheads="1"/>
          </p:cNvSpPr>
          <p:nvPr/>
        </p:nvSpPr>
        <p:spPr bwMode="auto">
          <a:xfrm>
            <a:off x="1762125" y="376366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solidFill>
                  <a:schemeClr val="bg1"/>
                </a:solidFill>
                <a:latin typeface="仿宋_GB2312"/>
                <a:ea typeface="仿宋_GB2312"/>
                <a:cs typeface="仿宋_GB2312"/>
                <a:sym typeface="Symbol" panose="05050102010706020507" pitchFamily="18" charset="2"/>
              </a:rPr>
              <a:t>若保持质量不变</a:t>
            </a:r>
          </a:p>
        </p:txBody>
      </p:sp>
      <p:graphicFrame>
        <p:nvGraphicFramePr>
          <p:cNvPr id="2047088" name="Object 112"/>
          <p:cNvGraphicFramePr>
            <a:graphicFrameLocks noChangeAspect="1"/>
          </p:cNvGraphicFramePr>
          <p:nvPr>
            <p:extLst>
              <p:ext uri="{D42A27DB-BD31-4B8C-83A1-F6EECF244321}">
                <p14:modId xmlns:p14="http://schemas.microsoft.com/office/powerpoint/2010/main" val="4240870211"/>
              </p:ext>
            </p:extLst>
          </p:nvPr>
        </p:nvGraphicFramePr>
        <p:xfrm>
          <a:off x="4354513" y="3735090"/>
          <a:ext cx="2089150" cy="508000"/>
        </p:xfrm>
        <a:graphic>
          <a:graphicData uri="http://schemas.openxmlformats.org/presentationml/2006/ole">
            <mc:AlternateContent xmlns:mc="http://schemas.openxmlformats.org/markup-compatibility/2006">
              <mc:Choice xmlns:v="urn:schemas-microsoft-com:vml" Requires="v">
                <p:oleObj spid="_x0000_s35857" name="公式" r:id="rId10" imgW="786056" imgH="100110" progId="Equation.3">
                  <p:embed/>
                </p:oleObj>
              </mc:Choice>
              <mc:Fallback>
                <p:oleObj name="公式" r:id="rId10" imgW="786056" imgH="100110" progId="Equation.3">
                  <p:embed/>
                  <p:pic>
                    <p:nvPicPr>
                      <p:cNvPr id="0" name="Object 1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4513" y="3735090"/>
                        <a:ext cx="20891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89" name="Rectangle 113"/>
          <p:cNvSpPr>
            <a:spLocks noChangeArrowheads="1"/>
          </p:cNvSpPr>
          <p:nvPr/>
        </p:nvSpPr>
        <p:spPr bwMode="auto">
          <a:xfrm>
            <a:off x="6443663" y="375414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dirty="0">
                <a:solidFill>
                  <a:schemeClr val="bg1"/>
                </a:solidFill>
                <a:latin typeface="仿宋_GB2312"/>
                <a:ea typeface="仿宋_GB2312"/>
                <a:cs typeface="仿宋_GB2312"/>
              </a:rPr>
              <a:t>质量守恒！</a:t>
            </a:r>
          </a:p>
        </p:txBody>
      </p:sp>
      <p:graphicFrame>
        <p:nvGraphicFramePr>
          <p:cNvPr id="2047090" name="Object 114"/>
          <p:cNvGraphicFramePr>
            <a:graphicFrameLocks/>
          </p:cNvGraphicFramePr>
          <p:nvPr>
            <p:extLst>
              <p:ext uri="{D42A27DB-BD31-4B8C-83A1-F6EECF244321}">
                <p14:modId xmlns:p14="http://schemas.microsoft.com/office/powerpoint/2010/main" val="984335507"/>
              </p:ext>
            </p:extLst>
          </p:nvPr>
        </p:nvGraphicFramePr>
        <p:xfrm>
          <a:off x="611188" y="4387552"/>
          <a:ext cx="2066925" cy="803275"/>
        </p:xfrm>
        <a:graphic>
          <a:graphicData uri="http://schemas.openxmlformats.org/presentationml/2006/ole">
            <mc:AlternateContent xmlns:mc="http://schemas.openxmlformats.org/markup-compatibility/2006">
              <mc:Choice xmlns:v="urn:schemas-microsoft-com:vml" Requires="v">
                <p:oleObj spid="_x0000_s35858" name="公式" r:id="rId12" imgW="1948074" imgH="680843" progId="Equation.3">
                  <p:embed/>
                </p:oleObj>
              </mc:Choice>
              <mc:Fallback>
                <p:oleObj name="公式" r:id="rId12" imgW="1948074" imgH="680843" progId="Equation.3">
                  <p:embed/>
                  <p:pic>
                    <p:nvPicPr>
                      <p:cNvPr id="0" name="Object 11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188" y="4387552"/>
                        <a:ext cx="2066925" cy="8032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7091" name="Object 115"/>
          <p:cNvGraphicFramePr>
            <a:graphicFrameLocks/>
          </p:cNvGraphicFramePr>
          <p:nvPr>
            <p:extLst>
              <p:ext uri="{D42A27DB-BD31-4B8C-83A1-F6EECF244321}">
                <p14:modId xmlns:p14="http://schemas.microsoft.com/office/powerpoint/2010/main" val="2617977879"/>
              </p:ext>
            </p:extLst>
          </p:nvPr>
        </p:nvGraphicFramePr>
        <p:xfrm>
          <a:off x="2695575" y="4420890"/>
          <a:ext cx="1368425" cy="722312"/>
        </p:xfrm>
        <a:graphic>
          <a:graphicData uri="http://schemas.openxmlformats.org/presentationml/2006/ole">
            <mc:AlternateContent xmlns:mc="http://schemas.openxmlformats.org/markup-compatibility/2006">
              <mc:Choice xmlns:v="urn:schemas-microsoft-com:vml" Requires="v">
                <p:oleObj spid="_x0000_s35859" name="公式" r:id="rId14" imgW="633429" imgH="271657" progId="Equation.3">
                  <p:embed/>
                </p:oleObj>
              </mc:Choice>
              <mc:Fallback>
                <p:oleObj name="公式" r:id="rId14" imgW="633429" imgH="271657" progId="Equation.3">
                  <p:embed/>
                  <p:pic>
                    <p:nvPicPr>
                      <p:cNvPr id="0" name="Object 115"/>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5575" y="4420890"/>
                        <a:ext cx="1368425" cy="7223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7092" name="Object 116"/>
          <p:cNvGraphicFramePr>
            <a:graphicFrameLocks/>
          </p:cNvGraphicFramePr>
          <p:nvPr>
            <p:extLst>
              <p:ext uri="{D42A27DB-BD31-4B8C-83A1-F6EECF244321}">
                <p14:modId xmlns:p14="http://schemas.microsoft.com/office/powerpoint/2010/main" val="3079443067"/>
              </p:ext>
            </p:extLst>
          </p:nvPr>
        </p:nvGraphicFramePr>
        <p:xfrm>
          <a:off x="4572000" y="4603452"/>
          <a:ext cx="792163" cy="419100"/>
        </p:xfrm>
        <a:graphic>
          <a:graphicData uri="http://schemas.openxmlformats.org/presentationml/2006/ole">
            <mc:AlternateContent xmlns:mc="http://schemas.openxmlformats.org/markup-compatibility/2006">
              <mc:Choice xmlns:v="urn:schemas-microsoft-com:vml" Requires="v">
                <p:oleObj spid="_x0000_s35860" name="公式" r:id="rId16" imgW="328661" imgH="100110" progId="Equation.3">
                  <p:embed/>
                </p:oleObj>
              </mc:Choice>
              <mc:Fallback>
                <p:oleObj name="公式" r:id="rId16" imgW="328661" imgH="100110" progId="Equation.3">
                  <p:embed/>
                  <p:pic>
                    <p:nvPicPr>
                      <p:cNvPr id="0" name="Object 116"/>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72000" y="4603452"/>
                        <a:ext cx="792163" cy="419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7093" name="Object 117"/>
          <p:cNvGraphicFramePr>
            <a:graphicFrameLocks noChangeAspect="1"/>
          </p:cNvGraphicFramePr>
          <p:nvPr>
            <p:extLst>
              <p:ext uri="{D42A27DB-BD31-4B8C-83A1-F6EECF244321}">
                <p14:modId xmlns:p14="http://schemas.microsoft.com/office/powerpoint/2010/main" val="3072807764"/>
              </p:ext>
            </p:extLst>
          </p:nvPr>
        </p:nvGraphicFramePr>
        <p:xfrm>
          <a:off x="217487" y="5266233"/>
          <a:ext cx="3021013" cy="758825"/>
        </p:xfrm>
        <a:graphic>
          <a:graphicData uri="http://schemas.openxmlformats.org/presentationml/2006/ole">
            <mc:AlternateContent xmlns:mc="http://schemas.openxmlformats.org/markup-compatibility/2006">
              <mc:Choice xmlns:v="urn:schemas-microsoft-com:vml" Requires="v">
                <p:oleObj spid="_x0000_s35861" name="公式" r:id="rId18" imgW="1471661" imgH="271657" progId="Equation.3">
                  <p:embed/>
                </p:oleObj>
              </mc:Choice>
              <mc:Fallback>
                <p:oleObj name="公式" r:id="rId18" imgW="1471661" imgH="271657" progId="Equation.3">
                  <p:embed/>
                  <p:pic>
                    <p:nvPicPr>
                      <p:cNvPr id="0" name="Object 1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7487" y="5266233"/>
                        <a:ext cx="3021013"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7094" name="Object 118"/>
          <p:cNvGraphicFramePr>
            <a:graphicFrameLocks noChangeAspect="1"/>
          </p:cNvGraphicFramePr>
          <p:nvPr>
            <p:extLst>
              <p:ext uri="{D42A27DB-BD31-4B8C-83A1-F6EECF244321}">
                <p14:modId xmlns:p14="http://schemas.microsoft.com/office/powerpoint/2010/main" val="528557713"/>
              </p:ext>
            </p:extLst>
          </p:nvPr>
        </p:nvGraphicFramePr>
        <p:xfrm>
          <a:off x="3379787" y="5440024"/>
          <a:ext cx="936625" cy="379412"/>
        </p:xfrm>
        <a:graphic>
          <a:graphicData uri="http://schemas.openxmlformats.org/presentationml/2006/ole">
            <mc:AlternateContent xmlns:mc="http://schemas.openxmlformats.org/markup-compatibility/2006">
              <mc:Choice xmlns:v="urn:schemas-microsoft-com:vml" Requires="v">
                <p:oleObj spid="_x0000_s35862" name="公式" r:id="rId20" imgW="328661" imgH="61718" progId="Equation.3">
                  <p:embed/>
                </p:oleObj>
              </mc:Choice>
              <mc:Fallback>
                <p:oleObj name="公式" r:id="rId20" imgW="328661" imgH="61718" progId="Equation.3">
                  <p:embed/>
                  <p:pic>
                    <p:nvPicPr>
                      <p:cNvPr id="0" name="Object 1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79787" y="5440024"/>
                        <a:ext cx="936625"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7095" name="Rectangle 119"/>
          <p:cNvSpPr>
            <a:spLocks noChangeArrowheads="1"/>
          </p:cNvSpPr>
          <p:nvPr/>
        </p:nvSpPr>
        <p:spPr bwMode="auto">
          <a:xfrm>
            <a:off x="3994150" y="5408315"/>
            <a:ext cx="5041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a:solidFill>
                  <a:schemeClr val="bg1"/>
                </a:solidFill>
                <a:latin typeface="仿宋_GB2312"/>
                <a:ea typeface="仿宋_GB2312"/>
                <a:cs typeface="仿宋_GB2312"/>
                <a:sym typeface="Symbol" panose="05050102010706020507" pitchFamily="18" charset="2"/>
              </a:rPr>
              <a:t>在</a:t>
            </a:r>
            <a:r>
              <a:rPr lang="zh-CN" altLang="en-US" sz="2400" b="1">
                <a:solidFill>
                  <a:schemeClr val="bg1"/>
                </a:solidFill>
                <a:latin typeface="仿宋_GB2312"/>
                <a:ea typeface="仿宋_GB2312"/>
                <a:cs typeface="仿宋_GB2312"/>
              </a:rPr>
              <a:t>洛伦兹变换下</a:t>
            </a:r>
            <a:r>
              <a:rPr lang="zh-CN" altLang="en-US" sz="2400" b="1">
                <a:solidFill>
                  <a:srgbClr val="FFFF00"/>
                </a:solidFill>
                <a:latin typeface="仿宋_GB2312"/>
                <a:ea typeface="仿宋_GB2312"/>
                <a:cs typeface="仿宋_GB2312"/>
                <a:sym typeface="Symbol" panose="05050102010706020507" pitchFamily="18" charset="2"/>
              </a:rPr>
              <a:t>动量不守恒</a:t>
            </a:r>
            <a:r>
              <a:rPr lang="zh-CN" altLang="en-US" sz="2400" b="1">
                <a:solidFill>
                  <a:schemeClr val="bg1"/>
                </a:solidFill>
                <a:latin typeface="仿宋_GB2312"/>
                <a:ea typeface="仿宋_GB2312"/>
                <a:cs typeface="仿宋_GB2312"/>
                <a:sym typeface="Symbol" panose="05050102010706020507" pitchFamily="18" charset="2"/>
              </a:rPr>
              <a:t>！</a:t>
            </a:r>
          </a:p>
        </p:txBody>
      </p:sp>
      <p:sp>
        <p:nvSpPr>
          <p:cNvPr id="2047096" name="Rectangle 120"/>
          <p:cNvSpPr>
            <a:spLocks noChangeArrowheads="1"/>
          </p:cNvSpPr>
          <p:nvPr/>
        </p:nvSpPr>
        <p:spPr bwMode="auto">
          <a:xfrm>
            <a:off x="539750" y="6140152"/>
            <a:ext cx="8208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FFFF00"/>
                </a:solidFill>
                <a:latin typeface="仿宋_GB2312"/>
                <a:ea typeface="仿宋_GB2312"/>
                <a:cs typeface="仿宋_GB2312"/>
              </a:rPr>
              <a:t>要保持动量守恒定律成立，质量应是与速度有关的相对量。</a:t>
            </a:r>
          </a:p>
        </p:txBody>
      </p:sp>
      <p:sp>
        <p:nvSpPr>
          <p:cNvPr id="121" name="Rectangle 79"/>
          <p:cNvSpPr>
            <a:spLocks noChangeArrowheads="1"/>
          </p:cNvSpPr>
          <p:nvPr/>
        </p:nvSpPr>
        <p:spPr bwMode="auto">
          <a:xfrm>
            <a:off x="7394575" y="1250652"/>
            <a:ext cx="1539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C</a:t>
            </a:r>
            <a:endParaRPr lang="en-US" altLang="zh-CN">
              <a:solidFill>
                <a:srgbClr val="FF0000"/>
              </a:solidFill>
            </a:endParaRPr>
          </a:p>
        </p:txBody>
      </p:sp>
      <p:sp>
        <p:nvSpPr>
          <p:cNvPr id="122" name="Rectangle 79"/>
          <p:cNvSpPr>
            <a:spLocks noChangeArrowheads="1"/>
          </p:cNvSpPr>
          <p:nvPr/>
        </p:nvSpPr>
        <p:spPr bwMode="auto">
          <a:xfrm>
            <a:off x="7369175" y="2093615"/>
            <a:ext cx="1539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C</a:t>
            </a:r>
            <a:endParaRPr lang="en-US" altLang="zh-CN">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65622346"/>
              </p:ext>
            </p:extLst>
          </p:nvPr>
        </p:nvGraphicFramePr>
        <p:xfrm>
          <a:off x="5727700" y="4411365"/>
          <a:ext cx="2405063" cy="809625"/>
        </p:xfrm>
        <a:graphic>
          <a:graphicData uri="http://schemas.openxmlformats.org/presentationml/2006/ole">
            <mc:AlternateContent xmlns:mc="http://schemas.openxmlformats.org/markup-compatibility/2006">
              <mc:Choice xmlns:v="urn:schemas-microsoft-com:vml" Requires="v">
                <p:oleObj spid="_x0000_s35863" name="Equation" r:id="rId22" imgW="1282700" imgH="431800" progId="Equation.DSMT4">
                  <p:embed/>
                </p:oleObj>
              </mc:Choice>
              <mc:Fallback>
                <p:oleObj name="Equation" r:id="rId22" imgW="1282700" imgH="431800" progId="Equation.DSMT4">
                  <p:embed/>
                  <p:pic>
                    <p:nvPicPr>
                      <p:cNvPr id="0" name="对象 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27700" y="4411365"/>
                        <a:ext cx="240506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5" name="对象 124"/>
          <p:cNvGraphicFramePr>
            <a:graphicFrameLocks noChangeAspect="1"/>
          </p:cNvGraphicFramePr>
          <p:nvPr>
            <p:extLst>
              <p:ext uri="{D42A27DB-BD31-4B8C-83A1-F6EECF244321}">
                <p14:modId xmlns:p14="http://schemas.microsoft.com/office/powerpoint/2010/main" val="215011468"/>
              </p:ext>
            </p:extLst>
          </p:nvPr>
        </p:nvGraphicFramePr>
        <p:xfrm>
          <a:off x="8118475" y="3057227"/>
          <a:ext cx="809625" cy="428625"/>
        </p:xfrm>
        <a:graphic>
          <a:graphicData uri="http://schemas.openxmlformats.org/presentationml/2006/ole">
            <mc:AlternateContent xmlns:mc="http://schemas.openxmlformats.org/markup-compatibility/2006">
              <mc:Choice xmlns:v="urn:schemas-microsoft-com:vml" Requires="v">
                <p:oleObj spid="_x0000_s35864" name="Equation" r:id="rId24" imgW="431613" imgH="228501" progId="Equation.DSMT4">
                  <p:embed/>
                </p:oleObj>
              </mc:Choice>
              <mc:Fallback>
                <p:oleObj name="Equation" r:id="rId24" imgW="431613" imgH="228501" progId="Equation.DSMT4">
                  <p:embed/>
                  <p:pic>
                    <p:nvPicPr>
                      <p:cNvPr id="0" name="对象 12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18475" y="3057227"/>
                        <a:ext cx="8096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 name="Rectangle 110"/>
          <p:cNvSpPr>
            <a:spLocks noChangeArrowheads="1"/>
          </p:cNvSpPr>
          <p:nvPr/>
        </p:nvSpPr>
        <p:spPr bwMode="auto">
          <a:xfrm>
            <a:off x="179388" y="2225377"/>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1" lang="en-US" altLang="zh-CN" sz="2400" b="1" i="1" dirty="0" smtClean="0">
                <a:solidFill>
                  <a:srgbClr val="FFCC66"/>
                </a:solidFill>
                <a:effectLst>
                  <a:outerShdw blurRad="38100" dist="38100" dir="2700000" algn="tl">
                    <a:srgbClr val="000000"/>
                  </a:outerShdw>
                </a:effectLst>
                <a:latin typeface="Times New Roman" pitchFamily="18" charset="0"/>
                <a:ea typeface="仿宋_GB2312" pitchFamily="49" charset="-122"/>
              </a:rPr>
              <a:t>S</a:t>
            </a:r>
            <a:r>
              <a:rPr kumimoji="1" lang="en-US" altLang="zh-CN" sz="2400" b="1" i="1" dirty="0" smtClean="0">
                <a:solidFill>
                  <a:srgbClr val="FFCC66"/>
                </a:solidFill>
                <a:effectLst>
                  <a:outerShdw blurRad="38100" dist="38100" dir="2700000" algn="tl">
                    <a:srgbClr val="000000"/>
                  </a:outerShdw>
                </a:effectLst>
                <a:latin typeface="Times New Roman" pitchFamily="18" charset="0"/>
                <a:ea typeface="仿宋_GB2312" pitchFamily="49" charset="-122"/>
                <a:sym typeface="Symbol" pitchFamily="18" charset="2"/>
              </a:rPr>
              <a:t></a:t>
            </a:r>
            <a:r>
              <a:rPr lang="zh-CN" altLang="en-US" sz="2400" b="1" dirty="0" smtClean="0">
                <a:solidFill>
                  <a:schemeClr val="bg1"/>
                </a:solidFill>
                <a:latin typeface="仿宋_GB2312" pitchFamily="49" charset="-122"/>
                <a:ea typeface="仿宋_GB2312" pitchFamily="49" charset="-122"/>
                <a:sym typeface="Symbol" panose="05050102010706020507" pitchFamily="18" charset="2"/>
              </a:rPr>
              <a:t>系看来，</a:t>
            </a:r>
          </a:p>
        </p:txBody>
      </p:sp>
      <p:sp>
        <p:nvSpPr>
          <p:cNvPr id="128" name="Rectangle 120"/>
          <p:cNvSpPr>
            <a:spLocks noChangeArrowheads="1"/>
          </p:cNvSpPr>
          <p:nvPr/>
        </p:nvSpPr>
        <p:spPr bwMode="auto">
          <a:xfrm>
            <a:off x="610393" y="5772278"/>
            <a:ext cx="8208963" cy="830997"/>
          </a:xfrm>
          <a:prstGeom prst="rect">
            <a:avLst/>
          </a:prstGeom>
          <a:solidFill>
            <a:schemeClr val="accent2"/>
          </a:solidFill>
          <a:ln w="28575" algn="ctr">
            <a:solidFill>
              <a:srgbClr val="000000"/>
            </a:solidFill>
            <a:miter lim="800000"/>
            <a:headEnd/>
            <a:tailEnd/>
          </a:ln>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smtClean="0">
                <a:solidFill>
                  <a:srgbClr val="FFFF00"/>
                </a:solidFill>
                <a:latin typeface="仿宋_GB2312"/>
                <a:ea typeface="仿宋_GB2312"/>
                <a:cs typeface="仿宋_GB2312"/>
              </a:rPr>
              <a:t>爱因斯坦认为：质量守恒、动量守恒和能量守恒定律是自然界最基本普遍的法则，在狭义相对论中同样应当成立！</a:t>
            </a:r>
            <a:endParaRPr lang="zh-CN" altLang="en-US" sz="2400" b="1" dirty="0">
              <a:solidFill>
                <a:srgbClr val="FFFF00"/>
              </a:solidFill>
              <a:latin typeface="仿宋_GB2312"/>
              <a:ea typeface="仿宋_GB2312"/>
              <a:cs typeface="仿宋_GB2312"/>
            </a:endParaRPr>
          </a:p>
        </p:txBody>
      </p:sp>
      <p:graphicFrame>
        <p:nvGraphicFramePr>
          <p:cNvPr id="129" name="对象 128"/>
          <p:cNvGraphicFramePr>
            <a:graphicFrameLocks noChangeAspect="1"/>
          </p:cNvGraphicFramePr>
          <p:nvPr>
            <p:extLst>
              <p:ext uri="{D42A27DB-BD31-4B8C-83A1-F6EECF244321}">
                <p14:modId xmlns:p14="http://schemas.microsoft.com/office/powerpoint/2010/main" val="3282131653"/>
              </p:ext>
            </p:extLst>
          </p:nvPr>
        </p:nvGraphicFramePr>
        <p:xfrm>
          <a:off x="7786688" y="1149052"/>
          <a:ext cx="357187" cy="428625"/>
        </p:xfrm>
        <a:graphic>
          <a:graphicData uri="http://schemas.openxmlformats.org/presentationml/2006/ole">
            <mc:AlternateContent xmlns:mc="http://schemas.openxmlformats.org/markup-compatibility/2006">
              <mc:Choice xmlns:v="urn:schemas-microsoft-com:vml" Requires="v">
                <p:oleObj spid="_x0000_s35865" name="Equation" r:id="rId26" imgW="190440" imgH="228600" progId="Equation.DSMT4">
                  <p:embed/>
                </p:oleObj>
              </mc:Choice>
              <mc:Fallback>
                <p:oleObj name="Equation" r:id="rId26" imgW="190440" imgH="228600" progId="Equation.DSMT4">
                  <p:embed/>
                  <p:pic>
                    <p:nvPicPr>
                      <p:cNvPr id="0" name=""/>
                      <p:cNvPicPr>
                        <a:picLocks noChangeAspect="1" noChangeArrowheads="1"/>
                      </p:cNvPicPr>
                      <p:nvPr/>
                    </p:nvPicPr>
                    <p:blipFill>
                      <a:blip r:embed="rId27"/>
                      <a:srcRect/>
                      <a:stretch>
                        <a:fillRect/>
                      </a:stretch>
                    </p:blipFill>
                    <p:spPr bwMode="auto">
                      <a:xfrm>
                        <a:off x="7786688" y="1149052"/>
                        <a:ext cx="3571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0" name="Rectangle 33"/>
          <p:cNvSpPr>
            <a:spLocks noChangeArrowheads="1"/>
          </p:cNvSpPr>
          <p:nvPr/>
        </p:nvSpPr>
        <p:spPr bwMode="auto">
          <a:xfrm>
            <a:off x="6538901" y="1734460"/>
            <a:ext cx="227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dirty="0" err="1" smtClean="0">
                <a:solidFill>
                  <a:srgbClr val="FFCC00"/>
                </a:solidFill>
                <a:latin typeface="Bookman Old Style" panose="02050604050505020204" pitchFamily="18" charset="0"/>
              </a:rPr>
              <a:t>v</a:t>
            </a:r>
            <a:r>
              <a:rPr lang="en-US" altLang="zh-CN" b="1" i="1" baseline="-25000" dirty="0" err="1">
                <a:solidFill>
                  <a:srgbClr val="FFCC00"/>
                </a:solidFill>
                <a:latin typeface="Times New Roman" panose="02020603050405020304" pitchFamily="18" charset="0"/>
              </a:rPr>
              <a:t>B</a:t>
            </a:r>
            <a:endParaRPr lang="en-US" altLang="zh-CN" b="1" i="1" baseline="-25000" dirty="0">
              <a:solidFill>
                <a:srgbClr val="FFCC00"/>
              </a:solidFill>
              <a:latin typeface="Times New Roman" panose="02020603050405020304" pitchFamily="18" charset="0"/>
            </a:endParaRPr>
          </a:p>
        </p:txBody>
      </p:sp>
      <p:graphicFrame>
        <p:nvGraphicFramePr>
          <p:cNvPr id="131" name="对象 130"/>
          <p:cNvGraphicFramePr>
            <a:graphicFrameLocks noChangeAspect="1"/>
          </p:cNvGraphicFramePr>
          <p:nvPr>
            <p:extLst>
              <p:ext uri="{D42A27DB-BD31-4B8C-83A1-F6EECF244321}">
                <p14:modId xmlns:p14="http://schemas.microsoft.com/office/powerpoint/2010/main" val="1486472331"/>
              </p:ext>
            </p:extLst>
          </p:nvPr>
        </p:nvGraphicFramePr>
        <p:xfrm>
          <a:off x="8119342" y="2058323"/>
          <a:ext cx="333375" cy="428625"/>
        </p:xfrm>
        <a:graphic>
          <a:graphicData uri="http://schemas.openxmlformats.org/presentationml/2006/ole">
            <mc:AlternateContent xmlns:mc="http://schemas.openxmlformats.org/markup-compatibility/2006">
              <mc:Choice xmlns:v="urn:schemas-microsoft-com:vml" Requires="v">
                <p:oleObj spid="_x0000_s35866" name="Equation" r:id="rId28" imgW="177480" imgH="228600" progId="Equation.DSMT4">
                  <p:embed/>
                </p:oleObj>
              </mc:Choice>
              <mc:Fallback>
                <p:oleObj name="Equation" r:id="rId28" imgW="177480" imgH="228600" progId="Equation.DSMT4">
                  <p:embed/>
                  <p:pic>
                    <p:nvPicPr>
                      <p:cNvPr id="0" name=""/>
                      <p:cNvPicPr>
                        <a:picLocks noChangeAspect="1" noChangeArrowheads="1"/>
                      </p:cNvPicPr>
                      <p:nvPr/>
                    </p:nvPicPr>
                    <p:blipFill>
                      <a:blip r:embed="rId29"/>
                      <a:srcRect/>
                      <a:stretch>
                        <a:fillRect/>
                      </a:stretch>
                    </p:blipFill>
                    <p:spPr bwMode="auto">
                      <a:xfrm>
                        <a:off x="8119342" y="2058323"/>
                        <a:ext cx="3333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2" name="Rectangle 113"/>
          <p:cNvSpPr>
            <a:spLocks noChangeArrowheads="1"/>
          </p:cNvSpPr>
          <p:nvPr/>
        </p:nvSpPr>
        <p:spPr bwMode="auto">
          <a:xfrm>
            <a:off x="-155575" y="5097590"/>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dirty="0" smtClean="0">
                <a:solidFill>
                  <a:srgbClr val="00FFFF"/>
                </a:solidFill>
                <a:latin typeface="仿宋_GB2312"/>
                <a:ea typeface="仿宋_GB2312"/>
                <a:cs typeface="仿宋_GB2312"/>
              </a:rPr>
              <a:t>碰前动量</a:t>
            </a:r>
            <a:endParaRPr lang="zh-CN" altLang="en-US" sz="2400" b="1" dirty="0">
              <a:solidFill>
                <a:srgbClr val="00FFFF"/>
              </a:solidFill>
              <a:latin typeface="仿宋_GB2312"/>
              <a:ea typeface="仿宋_GB2312"/>
              <a:cs typeface="仿宋_GB2312"/>
            </a:endParaRPr>
          </a:p>
        </p:txBody>
      </p:sp>
      <p:sp>
        <p:nvSpPr>
          <p:cNvPr id="133" name="Rectangle 113"/>
          <p:cNvSpPr>
            <a:spLocks noChangeArrowheads="1"/>
          </p:cNvSpPr>
          <p:nvPr/>
        </p:nvSpPr>
        <p:spPr bwMode="auto">
          <a:xfrm>
            <a:off x="2697614" y="5073564"/>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pPr>
            <a:r>
              <a:rPr lang="zh-CN" altLang="en-US" sz="2400" b="1" dirty="0" smtClean="0">
                <a:solidFill>
                  <a:srgbClr val="00FFFF"/>
                </a:solidFill>
                <a:latin typeface="仿宋_GB2312"/>
                <a:ea typeface="仿宋_GB2312"/>
                <a:cs typeface="仿宋_GB2312"/>
              </a:rPr>
              <a:t>碰后动量</a:t>
            </a:r>
            <a:endParaRPr lang="zh-CN" altLang="en-US" sz="2400" b="1" dirty="0">
              <a:solidFill>
                <a:srgbClr val="00FFFF"/>
              </a:solidFill>
              <a:latin typeface="仿宋_GB2312"/>
              <a:ea typeface="仿宋_GB2312"/>
              <a:cs typeface="仿宋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7032"/>
                                        </p:tgtEl>
                                        <p:attrNameLst>
                                          <p:attrName>style.visibility</p:attrName>
                                        </p:attrNameLst>
                                      </p:cBhvr>
                                      <p:to>
                                        <p:strVal val="visible"/>
                                      </p:to>
                                    </p:set>
                                    <p:animEffect transition="in" filter="wipe(left)">
                                      <p:cBhvr>
                                        <p:cTn id="16" dur="500"/>
                                        <p:tgtEl>
                                          <p:spTgt spid="20470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nodeType="afterGroup">
                            <p:stCondLst>
                              <p:cond delay="0"/>
                            </p:stCondLst>
                            <p:childTnLst>
                              <p:par>
                                <p:cTn id="22" presetID="22" presetClass="entr" presetSubtype="4" fill="hold" grpId="0" nodeType="afterEffect">
                                  <p:stCondLst>
                                    <p:cond delay="0"/>
                                  </p:stCondLst>
                                  <p:childTnLst>
                                    <p:set>
                                      <p:cBhvr>
                                        <p:cTn id="23" dur="1" fill="hold">
                                          <p:stCondLst>
                                            <p:cond delay="0"/>
                                          </p:stCondLst>
                                        </p:cTn>
                                        <p:tgtEl>
                                          <p:spTgt spid="2047033"/>
                                        </p:tgtEl>
                                        <p:attrNameLst>
                                          <p:attrName>style.visibility</p:attrName>
                                        </p:attrNameLst>
                                      </p:cBhvr>
                                      <p:to>
                                        <p:strVal val="visible"/>
                                      </p:to>
                                    </p:set>
                                    <p:animEffect transition="in" filter="wipe(down)">
                                      <p:cBhvr>
                                        <p:cTn id="24" dur="500"/>
                                        <p:tgtEl>
                                          <p:spTgt spid="2047033"/>
                                        </p:tgtEl>
                                      </p:cBhvr>
                                    </p:animEffect>
                                  </p:childTnLst>
                                </p:cTn>
                              </p:par>
                            </p:childTnLst>
                          </p:cTn>
                        </p:par>
                        <p:par>
                          <p:cTn id="25" fill="hold" nodeType="afterGroup">
                            <p:stCondLst>
                              <p:cond delay="500"/>
                            </p:stCondLst>
                            <p:childTnLst>
                              <p:par>
                                <p:cTn id="26" presetID="22" presetClass="entr" presetSubtype="4" fill="hold" nodeType="afterEffect">
                                  <p:stCondLst>
                                    <p:cond delay="0"/>
                                  </p:stCondLst>
                                  <p:childTnLst>
                                    <p:set>
                                      <p:cBhvr>
                                        <p:cTn id="27" dur="1" fill="hold">
                                          <p:stCondLst>
                                            <p:cond delay="0"/>
                                          </p:stCondLst>
                                        </p:cTn>
                                        <p:tgtEl>
                                          <p:spTgt spid="2047059"/>
                                        </p:tgtEl>
                                        <p:attrNameLst>
                                          <p:attrName>style.visibility</p:attrName>
                                        </p:attrNameLst>
                                      </p:cBhvr>
                                      <p:to>
                                        <p:strVal val="visible"/>
                                      </p:to>
                                    </p:set>
                                    <p:animEffect transition="in" filter="wipe(down)">
                                      <p:cBhvr>
                                        <p:cTn id="28" dur="500"/>
                                        <p:tgtEl>
                                          <p:spTgt spid="204705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2" presetClass="entr" presetSubtype="4"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 calcmode="lin" valueType="num">
                                      <p:cBhvr additive="base">
                                        <p:cTn id="35" dur="500" fill="hold"/>
                                        <p:tgtEl>
                                          <p:spTgt spid="121"/>
                                        </p:tgtEl>
                                        <p:attrNameLst>
                                          <p:attrName>ppt_x</p:attrName>
                                        </p:attrNameLst>
                                      </p:cBhvr>
                                      <p:tavLst>
                                        <p:tav tm="0">
                                          <p:val>
                                            <p:strVal val="#ppt_x"/>
                                          </p:val>
                                        </p:tav>
                                        <p:tav tm="100000">
                                          <p:val>
                                            <p:strVal val="#ppt_x"/>
                                          </p:val>
                                        </p:tav>
                                      </p:tavLst>
                                    </p:anim>
                                    <p:anim calcmode="lin" valueType="num">
                                      <p:cBhvr additive="base">
                                        <p:cTn id="36" dur="500" fill="hold"/>
                                        <p:tgtEl>
                                          <p:spTgt spid="121"/>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2046990"/>
                                        </p:tgtEl>
                                        <p:attrNameLst>
                                          <p:attrName>style.visibility</p:attrName>
                                        </p:attrNameLst>
                                      </p:cBhvr>
                                      <p:to>
                                        <p:strVal val="visible"/>
                                      </p:to>
                                    </p:set>
                                    <p:animEffect transition="in" filter="wipe(down)">
                                      <p:cBhvr>
                                        <p:cTn id="40" dur="500"/>
                                        <p:tgtEl>
                                          <p:spTgt spid="2046990"/>
                                        </p:tgtEl>
                                      </p:cBhvr>
                                    </p:animEffect>
                                  </p:childTnLst>
                                </p:cTn>
                              </p:par>
                              <p:par>
                                <p:cTn id="41" presetID="2" presetClass="entr" presetSubtype="4" fill="hold" nodeType="withEffect">
                                  <p:stCondLst>
                                    <p:cond delay="0"/>
                                  </p:stCondLst>
                                  <p:childTnLst>
                                    <p:set>
                                      <p:cBhvr>
                                        <p:cTn id="42" dur="1" fill="hold">
                                          <p:stCondLst>
                                            <p:cond delay="0"/>
                                          </p:stCondLst>
                                        </p:cTn>
                                        <p:tgtEl>
                                          <p:spTgt spid="129"/>
                                        </p:tgtEl>
                                        <p:attrNameLst>
                                          <p:attrName>style.visibility</p:attrName>
                                        </p:attrNameLst>
                                      </p:cBhvr>
                                      <p:to>
                                        <p:strVal val="visible"/>
                                      </p:to>
                                    </p:set>
                                    <p:anim calcmode="lin" valueType="num">
                                      <p:cBhvr additive="base">
                                        <p:cTn id="43" dur="500" fill="hold"/>
                                        <p:tgtEl>
                                          <p:spTgt spid="129"/>
                                        </p:tgtEl>
                                        <p:attrNameLst>
                                          <p:attrName>ppt_x</p:attrName>
                                        </p:attrNameLst>
                                      </p:cBhvr>
                                      <p:tavLst>
                                        <p:tav tm="0">
                                          <p:val>
                                            <p:strVal val="#ppt_x"/>
                                          </p:val>
                                        </p:tav>
                                        <p:tav tm="100000">
                                          <p:val>
                                            <p:strVal val="#ppt_x"/>
                                          </p:val>
                                        </p:tav>
                                      </p:tavLst>
                                    </p:anim>
                                    <p:anim calcmode="lin" valueType="num">
                                      <p:cBhvr additive="base">
                                        <p:cTn id="4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47078"/>
                                        </p:tgtEl>
                                        <p:attrNameLst>
                                          <p:attrName>style.visibility</p:attrName>
                                        </p:attrNameLst>
                                      </p:cBhvr>
                                      <p:to>
                                        <p:strVal val="visible"/>
                                      </p:to>
                                    </p:set>
                                    <p:animEffect transition="in" filter="wipe(left)">
                                      <p:cBhvr>
                                        <p:cTn id="49" dur="500"/>
                                        <p:tgtEl>
                                          <p:spTgt spid="204707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047079"/>
                                        </p:tgtEl>
                                        <p:attrNameLst>
                                          <p:attrName>style.visibility</p:attrName>
                                        </p:attrNameLst>
                                      </p:cBhvr>
                                      <p:to>
                                        <p:strVal val="visible"/>
                                      </p:to>
                                    </p:set>
                                    <p:animEffect transition="in" filter="wipe(left)">
                                      <p:cBhvr>
                                        <p:cTn id="54" dur="500"/>
                                        <p:tgtEl>
                                          <p:spTgt spid="204707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wipe(left)">
                                      <p:cBhvr>
                                        <p:cTn id="59" dur="500"/>
                                        <p:tgtEl>
                                          <p:spTgt spid="12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047080"/>
                                        </p:tgtEl>
                                        <p:attrNameLst>
                                          <p:attrName>style.visibility</p:attrName>
                                        </p:attrNameLst>
                                      </p:cBhvr>
                                      <p:to>
                                        <p:strVal val="visible"/>
                                      </p:to>
                                    </p:set>
                                    <p:animEffect transition="in" filter="wipe(left)">
                                      <p:cBhvr>
                                        <p:cTn id="64" dur="500"/>
                                        <p:tgtEl>
                                          <p:spTgt spid="204708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047081"/>
                                        </p:tgtEl>
                                        <p:attrNameLst>
                                          <p:attrName>style.visibility</p:attrName>
                                        </p:attrNameLst>
                                      </p:cBhvr>
                                      <p:to>
                                        <p:strVal val="visible"/>
                                      </p:to>
                                    </p:set>
                                    <p:animEffect transition="in" filter="wipe(left)">
                                      <p:cBhvr>
                                        <p:cTn id="69" dur="500"/>
                                        <p:tgtEl>
                                          <p:spTgt spid="204708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047082"/>
                                        </p:tgtEl>
                                        <p:attrNameLst>
                                          <p:attrName>style.visibility</p:attrName>
                                        </p:attrNameLst>
                                      </p:cBhvr>
                                      <p:to>
                                        <p:strVal val="visible"/>
                                      </p:to>
                                    </p:set>
                                    <p:animEffect transition="in" filter="wipe(left)">
                                      <p:cBhvr>
                                        <p:cTn id="74" dur="500"/>
                                        <p:tgtEl>
                                          <p:spTgt spid="204708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47083"/>
                                        </p:tgtEl>
                                        <p:attrNameLst>
                                          <p:attrName>style.visibility</p:attrName>
                                        </p:attrNameLst>
                                      </p:cBhvr>
                                      <p:to>
                                        <p:strVal val="visible"/>
                                      </p:to>
                                    </p:set>
                                    <p:animEffect transition="in" filter="wipe(left)">
                                      <p:cBhvr>
                                        <p:cTn id="79" dur="500"/>
                                        <p:tgtEl>
                                          <p:spTgt spid="204708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2047084"/>
                                        </p:tgtEl>
                                        <p:attrNameLst>
                                          <p:attrName>style.visibility</p:attrName>
                                        </p:attrNameLst>
                                      </p:cBhvr>
                                      <p:to>
                                        <p:strVal val="visible"/>
                                      </p:to>
                                    </p:set>
                                    <p:animEffect transition="in" filter="wipe(left)">
                                      <p:cBhvr>
                                        <p:cTn id="84" dur="500"/>
                                        <p:tgtEl>
                                          <p:spTgt spid="2047084"/>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047085"/>
                                        </p:tgtEl>
                                        <p:attrNameLst>
                                          <p:attrName>style.visibility</p:attrName>
                                        </p:attrNameLst>
                                      </p:cBhvr>
                                      <p:to>
                                        <p:strVal val="visible"/>
                                      </p:to>
                                    </p:set>
                                    <p:animEffect transition="in" filter="wipe(left)">
                                      <p:cBhvr>
                                        <p:cTn id="89" dur="500"/>
                                        <p:tgtEl>
                                          <p:spTgt spid="2047085"/>
                                        </p:tgtEl>
                                      </p:cBhvr>
                                    </p:animEffect>
                                  </p:childTnLst>
                                </p:cTn>
                              </p:par>
                              <p:par>
                                <p:cTn id="90" presetID="2" presetClass="entr" presetSubtype="4" fill="hold" nodeType="withEffect">
                                  <p:stCondLst>
                                    <p:cond delay="0"/>
                                  </p:stCondLst>
                                  <p:childTnLst>
                                    <p:set>
                                      <p:cBhvr>
                                        <p:cTn id="91" dur="1" fill="hold">
                                          <p:stCondLst>
                                            <p:cond delay="0"/>
                                          </p:stCondLst>
                                        </p:cTn>
                                        <p:tgtEl>
                                          <p:spTgt spid="125"/>
                                        </p:tgtEl>
                                        <p:attrNameLst>
                                          <p:attrName>style.visibility</p:attrName>
                                        </p:attrNameLst>
                                      </p:cBhvr>
                                      <p:to>
                                        <p:strVal val="visible"/>
                                      </p:to>
                                    </p:set>
                                    <p:anim calcmode="lin" valueType="num">
                                      <p:cBhvr additive="base">
                                        <p:cTn id="92" dur="500" fill="hold"/>
                                        <p:tgtEl>
                                          <p:spTgt spid="125"/>
                                        </p:tgtEl>
                                        <p:attrNameLst>
                                          <p:attrName>ppt_x</p:attrName>
                                        </p:attrNameLst>
                                      </p:cBhvr>
                                      <p:tavLst>
                                        <p:tav tm="0">
                                          <p:val>
                                            <p:strVal val="#ppt_x"/>
                                          </p:val>
                                        </p:tav>
                                        <p:tav tm="100000">
                                          <p:val>
                                            <p:strVal val="#ppt_x"/>
                                          </p:val>
                                        </p:tav>
                                      </p:tavLst>
                                    </p:anim>
                                    <p:anim calcmode="lin" valueType="num">
                                      <p:cBhvr additive="base">
                                        <p:cTn id="93"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047086"/>
                                        </p:tgtEl>
                                        <p:attrNameLst>
                                          <p:attrName>style.visibility</p:attrName>
                                        </p:attrNameLst>
                                      </p:cBhvr>
                                      <p:to>
                                        <p:strVal val="visible"/>
                                      </p:to>
                                    </p:set>
                                    <p:animEffect transition="in" filter="wipe(left)">
                                      <p:cBhvr>
                                        <p:cTn id="98" dur="500"/>
                                        <p:tgtEl>
                                          <p:spTgt spid="204708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047087"/>
                                        </p:tgtEl>
                                        <p:attrNameLst>
                                          <p:attrName>style.visibility</p:attrName>
                                        </p:attrNameLst>
                                      </p:cBhvr>
                                      <p:to>
                                        <p:strVal val="visible"/>
                                      </p:to>
                                    </p:set>
                                    <p:animEffect transition="in" filter="wipe(left)">
                                      <p:cBhvr>
                                        <p:cTn id="103" dur="500"/>
                                        <p:tgtEl>
                                          <p:spTgt spid="2047087"/>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2047088"/>
                                        </p:tgtEl>
                                        <p:attrNameLst>
                                          <p:attrName>style.visibility</p:attrName>
                                        </p:attrNameLst>
                                      </p:cBhvr>
                                      <p:to>
                                        <p:strVal val="visible"/>
                                      </p:to>
                                    </p:set>
                                    <p:animEffect transition="in" filter="wipe(left)">
                                      <p:cBhvr>
                                        <p:cTn id="108" dur="500"/>
                                        <p:tgtEl>
                                          <p:spTgt spid="2047088"/>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047089"/>
                                        </p:tgtEl>
                                        <p:attrNameLst>
                                          <p:attrName>style.visibility</p:attrName>
                                        </p:attrNameLst>
                                      </p:cBhvr>
                                      <p:to>
                                        <p:strVal val="visible"/>
                                      </p:to>
                                    </p:set>
                                    <p:animEffect transition="in" filter="wipe(left)">
                                      <p:cBhvr>
                                        <p:cTn id="113" dur="500"/>
                                        <p:tgtEl>
                                          <p:spTgt spid="2047089"/>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2047090"/>
                                        </p:tgtEl>
                                        <p:attrNameLst>
                                          <p:attrName>style.visibility</p:attrName>
                                        </p:attrNameLst>
                                      </p:cBhvr>
                                      <p:to>
                                        <p:strVal val="visible"/>
                                      </p:to>
                                    </p:set>
                                    <p:animEffect transition="in" filter="wipe(left)">
                                      <p:cBhvr>
                                        <p:cTn id="118" dur="500"/>
                                        <p:tgtEl>
                                          <p:spTgt spid="204709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nodeType="clickEffect">
                                  <p:stCondLst>
                                    <p:cond delay="0"/>
                                  </p:stCondLst>
                                  <p:childTnLst>
                                    <p:set>
                                      <p:cBhvr>
                                        <p:cTn id="122" dur="1" fill="hold">
                                          <p:stCondLst>
                                            <p:cond delay="0"/>
                                          </p:stCondLst>
                                        </p:cTn>
                                        <p:tgtEl>
                                          <p:spTgt spid="2047091"/>
                                        </p:tgtEl>
                                        <p:attrNameLst>
                                          <p:attrName>style.visibility</p:attrName>
                                        </p:attrNameLst>
                                      </p:cBhvr>
                                      <p:to>
                                        <p:strVal val="visible"/>
                                      </p:to>
                                    </p:set>
                                    <p:animEffect transition="in" filter="wipe(left)">
                                      <p:cBhvr>
                                        <p:cTn id="123" dur="500"/>
                                        <p:tgtEl>
                                          <p:spTgt spid="204709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2047092"/>
                                        </p:tgtEl>
                                        <p:attrNameLst>
                                          <p:attrName>style.visibility</p:attrName>
                                        </p:attrNameLst>
                                      </p:cBhvr>
                                      <p:to>
                                        <p:strVal val="visible"/>
                                      </p:to>
                                    </p:set>
                                    <p:animEffect transition="in" filter="wipe(left)">
                                      <p:cBhvr>
                                        <p:cTn id="128" dur="500"/>
                                        <p:tgtEl>
                                          <p:spTgt spid="2047092"/>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nodeType="clickEffect">
                                  <p:stCondLst>
                                    <p:cond delay="0"/>
                                  </p:stCondLst>
                                  <p:childTnLst>
                                    <p:set>
                                      <p:cBhvr>
                                        <p:cTn id="132" dur="1" fill="hold">
                                          <p:stCondLst>
                                            <p:cond delay="0"/>
                                          </p:stCondLst>
                                        </p:cTn>
                                        <p:tgtEl>
                                          <p:spTgt spid="3"/>
                                        </p:tgtEl>
                                        <p:attrNameLst>
                                          <p:attrName>style.visibility</p:attrName>
                                        </p:attrNameLst>
                                      </p:cBhvr>
                                      <p:to>
                                        <p:strVal val="visible"/>
                                      </p:to>
                                    </p:set>
                                    <p:anim calcmode="lin" valueType="num">
                                      <p:cBhvr additive="base">
                                        <p:cTn id="133" dur="500" fill="hold"/>
                                        <p:tgtEl>
                                          <p:spTgt spid="3"/>
                                        </p:tgtEl>
                                        <p:attrNameLst>
                                          <p:attrName>ppt_x</p:attrName>
                                        </p:attrNameLst>
                                      </p:cBhvr>
                                      <p:tavLst>
                                        <p:tav tm="0">
                                          <p:val>
                                            <p:strVal val="#ppt_x"/>
                                          </p:val>
                                        </p:tav>
                                        <p:tav tm="100000">
                                          <p:val>
                                            <p:strVal val="#ppt_x"/>
                                          </p:val>
                                        </p:tav>
                                      </p:tavLst>
                                    </p:anim>
                                    <p:anim calcmode="lin" valueType="num">
                                      <p:cBhvr additive="base">
                                        <p:cTn id="1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6"/>
                                        </p:tgtEl>
                                        <p:attrNameLst>
                                          <p:attrName>style.visibility</p:attrName>
                                        </p:attrNameLst>
                                      </p:cBhvr>
                                      <p:to>
                                        <p:strVal val="visible"/>
                                      </p:to>
                                    </p:set>
                                  </p:childTnLst>
                                </p:cTn>
                              </p:par>
                              <p:par>
                                <p:cTn id="139" presetID="2" presetClass="entr" presetSubtype="4" fill="hold" grpId="0" nodeType="withEffect">
                                  <p:stCondLst>
                                    <p:cond delay="0"/>
                                  </p:stCondLst>
                                  <p:childTnLst>
                                    <p:set>
                                      <p:cBhvr>
                                        <p:cTn id="140" dur="1" fill="hold">
                                          <p:stCondLst>
                                            <p:cond delay="0"/>
                                          </p:stCondLst>
                                        </p:cTn>
                                        <p:tgtEl>
                                          <p:spTgt spid="130"/>
                                        </p:tgtEl>
                                        <p:attrNameLst>
                                          <p:attrName>style.visibility</p:attrName>
                                        </p:attrNameLst>
                                      </p:cBhvr>
                                      <p:to>
                                        <p:strVal val="visible"/>
                                      </p:to>
                                    </p:set>
                                    <p:anim calcmode="lin" valueType="num">
                                      <p:cBhvr additive="base">
                                        <p:cTn id="141" dur="500" fill="hold"/>
                                        <p:tgtEl>
                                          <p:spTgt spid="130"/>
                                        </p:tgtEl>
                                        <p:attrNameLst>
                                          <p:attrName>ppt_x</p:attrName>
                                        </p:attrNameLst>
                                      </p:cBhvr>
                                      <p:tavLst>
                                        <p:tav tm="0">
                                          <p:val>
                                            <p:strVal val="#ppt_x"/>
                                          </p:val>
                                        </p:tav>
                                        <p:tav tm="100000">
                                          <p:val>
                                            <p:strVal val="#ppt_x"/>
                                          </p:val>
                                        </p:tav>
                                      </p:tavLst>
                                    </p:anim>
                                    <p:anim calcmode="lin" valueType="num">
                                      <p:cBhvr additive="base">
                                        <p:cTn id="142" dur="500" fill="hold"/>
                                        <p:tgtEl>
                                          <p:spTgt spid="130"/>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childTnLst>
                                </p:cTn>
                              </p:par>
                              <p:par>
                                <p:cTn id="147" presetID="2" presetClass="entr" presetSubtype="4" fill="hold" nodeType="withEffect">
                                  <p:stCondLst>
                                    <p:cond delay="0"/>
                                  </p:stCondLst>
                                  <p:childTnLst>
                                    <p:set>
                                      <p:cBhvr>
                                        <p:cTn id="148" dur="1" fill="hold">
                                          <p:stCondLst>
                                            <p:cond delay="0"/>
                                          </p:stCondLst>
                                        </p:cTn>
                                        <p:tgtEl>
                                          <p:spTgt spid="131"/>
                                        </p:tgtEl>
                                        <p:attrNameLst>
                                          <p:attrName>style.visibility</p:attrName>
                                        </p:attrNameLst>
                                      </p:cBhvr>
                                      <p:to>
                                        <p:strVal val="visible"/>
                                      </p:to>
                                    </p:set>
                                    <p:anim calcmode="lin" valueType="num">
                                      <p:cBhvr additive="base">
                                        <p:cTn id="149" dur="500" fill="hold"/>
                                        <p:tgtEl>
                                          <p:spTgt spid="131"/>
                                        </p:tgtEl>
                                        <p:attrNameLst>
                                          <p:attrName>ppt_x</p:attrName>
                                        </p:attrNameLst>
                                      </p:cBhvr>
                                      <p:tavLst>
                                        <p:tav tm="0">
                                          <p:val>
                                            <p:strVal val="#ppt_x"/>
                                          </p:val>
                                        </p:tav>
                                        <p:tav tm="100000">
                                          <p:val>
                                            <p:strVal val="#ppt_x"/>
                                          </p:val>
                                        </p:tav>
                                      </p:tavLst>
                                    </p:anim>
                                    <p:anim calcmode="lin" valueType="num">
                                      <p:cBhvr additive="base">
                                        <p:cTn id="150" dur="500" fill="hold"/>
                                        <p:tgtEl>
                                          <p:spTgt spid="131"/>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22"/>
                                        </p:tgtEl>
                                        <p:attrNameLst>
                                          <p:attrName>style.visibility</p:attrName>
                                        </p:attrNameLst>
                                      </p:cBhvr>
                                      <p:to>
                                        <p:strVal val="visible"/>
                                      </p:to>
                                    </p:set>
                                    <p:anim calcmode="lin" valueType="num">
                                      <p:cBhvr additive="base">
                                        <p:cTn id="153" dur="500" fill="hold"/>
                                        <p:tgtEl>
                                          <p:spTgt spid="122"/>
                                        </p:tgtEl>
                                        <p:attrNameLst>
                                          <p:attrName>ppt_x</p:attrName>
                                        </p:attrNameLst>
                                      </p:cBhvr>
                                      <p:tavLst>
                                        <p:tav tm="0">
                                          <p:val>
                                            <p:strVal val="#ppt_x"/>
                                          </p:val>
                                        </p:tav>
                                        <p:tav tm="100000">
                                          <p:val>
                                            <p:strVal val="#ppt_x"/>
                                          </p:val>
                                        </p:tav>
                                      </p:tavLst>
                                    </p:anim>
                                    <p:anim calcmode="lin" valueType="num">
                                      <p:cBhvr additive="base">
                                        <p:cTn id="154" dur="500" fill="hold"/>
                                        <p:tgtEl>
                                          <p:spTgt spid="122"/>
                                        </p:tgtEl>
                                        <p:attrNameLst>
                                          <p:attrName>ppt_y</p:attrName>
                                        </p:attrNameLst>
                                      </p:cBhvr>
                                      <p:tavLst>
                                        <p:tav tm="0">
                                          <p:val>
                                            <p:strVal val="1+#ppt_h/2"/>
                                          </p:val>
                                        </p:tav>
                                        <p:tav tm="100000">
                                          <p:val>
                                            <p:strVal val="#ppt_y"/>
                                          </p:val>
                                        </p:tav>
                                      </p:tavLst>
                                    </p:anim>
                                  </p:childTnLst>
                                </p:cTn>
                              </p:par>
                              <p:par>
                                <p:cTn id="155" presetID="22" presetClass="entr" presetSubtype="4" fill="hold" grpId="0" nodeType="withEffect">
                                  <p:stCondLst>
                                    <p:cond delay="0"/>
                                  </p:stCondLst>
                                  <p:childTnLst>
                                    <p:set>
                                      <p:cBhvr>
                                        <p:cTn id="156" dur="1" fill="hold">
                                          <p:stCondLst>
                                            <p:cond delay="0"/>
                                          </p:stCondLst>
                                        </p:cTn>
                                        <p:tgtEl>
                                          <p:spTgt spid="9253"/>
                                        </p:tgtEl>
                                        <p:attrNameLst>
                                          <p:attrName>style.visibility</p:attrName>
                                        </p:attrNameLst>
                                      </p:cBhvr>
                                      <p:to>
                                        <p:strVal val="visible"/>
                                      </p:to>
                                    </p:set>
                                    <p:animEffect transition="in" filter="wipe(down)">
                                      <p:cBhvr>
                                        <p:cTn id="157" dur="500"/>
                                        <p:tgtEl>
                                          <p:spTgt spid="9253"/>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132"/>
                                        </p:tgtEl>
                                        <p:attrNameLst>
                                          <p:attrName>style.visibility</p:attrName>
                                        </p:attrNameLst>
                                      </p:cBhvr>
                                      <p:to>
                                        <p:strVal val="visible"/>
                                      </p:to>
                                    </p:set>
                                    <p:animEffect transition="in" filter="wipe(left)">
                                      <p:cBhvr>
                                        <p:cTn id="162" dur="500"/>
                                        <p:tgtEl>
                                          <p:spTgt spid="13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2047093"/>
                                        </p:tgtEl>
                                        <p:attrNameLst>
                                          <p:attrName>style.visibility</p:attrName>
                                        </p:attrNameLst>
                                      </p:cBhvr>
                                      <p:to>
                                        <p:strVal val="visible"/>
                                      </p:to>
                                    </p:set>
                                    <p:animEffect transition="in" filter="wipe(left)">
                                      <p:cBhvr>
                                        <p:cTn id="167" dur="500"/>
                                        <p:tgtEl>
                                          <p:spTgt spid="2047093"/>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33"/>
                                        </p:tgtEl>
                                        <p:attrNameLst>
                                          <p:attrName>style.visibility</p:attrName>
                                        </p:attrNameLst>
                                      </p:cBhvr>
                                      <p:to>
                                        <p:strVal val="visible"/>
                                      </p:to>
                                    </p:set>
                                    <p:animEffect transition="in" filter="wipe(left)">
                                      <p:cBhvr>
                                        <p:cTn id="172" dur="500"/>
                                        <p:tgtEl>
                                          <p:spTgt spid="13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047094"/>
                                        </p:tgtEl>
                                        <p:attrNameLst>
                                          <p:attrName>style.visibility</p:attrName>
                                        </p:attrNameLst>
                                      </p:cBhvr>
                                      <p:to>
                                        <p:strVal val="visible"/>
                                      </p:to>
                                    </p:set>
                                    <p:animEffect transition="in" filter="wipe(left)">
                                      <p:cBhvr>
                                        <p:cTn id="177" dur="500"/>
                                        <p:tgtEl>
                                          <p:spTgt spid="2047094"/>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2" presetClass="entr" presetSubtype="8" fill="hold" grpId="0" nodeType="clickEffect">
                                  <p:stCondLst>
                                    <p:cond delay="0"/>
                                  </p:stCondLst>
                                  <p:childTnLst>
                                    <p:set>
                                      <p:cBhvr>
                                        <p:cTn id="181" dur="1" fill="hold">
                                          <p:stCondLst>
                                            <p:cond delay="0"/>
                                          </p:stCondLst>
                                        </p:cTn>
                                        <p:tgtEl>
                                          <p:spTgt spid="2047095"/>
                                        </p:tgtEl>
                                        <p:attrNameLst>
                                          <p:attrName>style.visibility</p:attrName>
                                        </p:attrNameLst>
                                      </p:cBhvr>
                                      <p:to>
                                        <p:strVal val="visible"/>
                                      </p:to>
                                    </p:set>
                                    <p:animEffect transition="in" filter="wipe(left)">
                                      <p:cBhvr>
                                        <p:cTn id="182" dur="500"/>
                                        <p:tgtEl>
                                          <p:spTgt spid="2047095"/>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128"/>
                                        </p:tgtEl>
                                        <p:attrNameLst>
                                          <p:attrName>style.visibility</p:attrName>
                                        </p:attrNameLst>
                                      </p:cBhvr>
                                      <p:to>
                                        <p:strVal val="visible"/>
                                      </p:to>
                                    </p:set>
                                    <p:animEffect transition="in" filter="wipe(left)">
                                      <p:cBhvr>
                                        <p:cTn id="187" dur="500"/>
                                        <p:tgtEl>
                                          <p:spTgt spid="128"/>
                                        </p:tgtEl>
                                      </p:cBhvr>
                                    </p:animEffect>
                                  </p:childTnLst>
                                </p:cTn>
                              </p:par>
                            </p:childTnLst>
                          </p:cTn>
                        </p:par>
                      </p:childTnLst>
                    </p:cTn>
                  </p:par>
                  <p:par>
                    <p:cTn id="188" fill="hold">
                      <p:stCondLst>
                        <p:cond delay="indefinite"/>
                      </p:stCondLst>
                      <p:childTnLst>
                        <p:par>
                          <p:cTn id="189" fill="hold">
                            <p:stCondLst>
                              <p:cond delay="0"/>
                            </p:stCondLst>
                            <p:childTnLst>
                              <p:par>
                                <p:cTn id="190" presetID="2" presetClass="exit" presetSubtype="4" fill="hold" grpId="1" nodeType="clickEffect">
                                  <p:stCondLst>
                                    <p:cond delay="0"/>
                                  </p:stCondLst>
                                  <p:childTnLst>
                                    <p:anim calcmode="lin" valueType="num">
                                      <p:cBhvr additive="base">
                                        <p:cTn id="191" dur="500"/>
                                        <p:tgtEl>
                                          <p:spTgt spid="128"/>
                                        </p:tgtEl>
                                        <p:attrNameLst>
                                          <p:attrName>ppt_x</p:attrName>
                                        </p:attrNameLst>
                                      </p:cBhvr>
                                      <p:tavLst>
                                        <p:tav tm="0">
                                          <p:val>
                                            <p:strVal val="ppt_x"/>
                                          </p:val>
                                        </p:tav>
                                        <p:tav tm="100000">
                                          <p:val>
                                            <p:strVal val="ppt_x"/>
                                          </p:val>
                                        </p:tav>
                                      </p:tavLst>
                                    </p:anim>
                                    <p:anim calcmode="lin" valueType="num">
                                      <p:cBhvr additive="base">
                                        <p:cTn id="192" dur="500"/>
                                        <p:tgtEl>
                                          <p:spTgt spid="128"/>
                                        </p:tgtEl>
                                        <p:attrNameLst>
                                          <p:attrName>ppt_y</p:attrName>
                                        </p:attrNameLst>
                                      </p:cBhvr>
                                      <p:tavLst>
                                        <p:tav tm="0">
                                          <p:val>
                                            <p:strVal val="ppt_y"/>
                                          </p:val>
                                        </p:tav>
                                        <p:tav tm="100000">
                                          <p:val>
                                            <p:strVal val="1+ppt_h/2"/>
                                          </p:val>
                                        </p:tav>
                                      </p:tavLst>
                                    </p:anim>
                                    <p:set>
                                      <p:cBhvr>
                                        <p:cTn id="193" dur="1" fill="hold">
                                          <p:stCondLst>
                                            <p:cond delay="499"/>
                                          </p:stCondLst>
                                        </p:cTn>
                                        <p:tgtEl>
                                          <p:spTgt spid="128"/>
                                        </p:tgtEl>
                                        <p:attrNameLst>
                                          <p:attrName>style.visibility</p:attrName>
                                        </p:attrNameLst>
                                      </p:cBhvr>
                                      <p:to>
                                        <p:strVal val="hidden"/>
                                      </p:to>
                                    </p:se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2047096"/>
                                        </p:tgtEl>
                                        <p:attrNameLst>
                                          <p:attrName>style.visibility</p:attrName>
                                        </p:attrNameLst>
                                      </p:cBhvr>
                                      <p:to>
                                        <p:strVal val="visible"/>
                                      </p:to>
                                    </p:set>
                                    <p:animEffect transition="in" filter="wipe(left)">
                                      <p:cBhvr>
                                        <p:cTn id="198" dur="500"/>
                                        <p:tgtEl>
                                          <p:spTgt spid="2047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2046990" grpId="0"/>
      <p:bldP spid="2047032" grpId="0"/>
      <p:bldP spid="2047033" grpId="0"/>
      <p:bldP spid="9253" grpId="0" animBg="1"/>
      <p:bldP spid="2047078" grpId="0"/>
      <p:bldP spid="2047082" grpId="0"/>
      <p:bldP spid="2047083" grpId="0"/>
      <p:bldP spid="2047085" grpId="0"/>
      <p:bldP spid="2047086" grpId="0"/>
      <p:bldP spid="2047087" grpId="0"/>
      <p:bldP spid="2047089" grpId="0"/>
      <p:bldP spid="2047095" grpId="0"/>
      <p:bldP spid="2047096" grpId="0"/>
      <p:bldP spid="121" grpId="0"/>
      <p:bldP spid="122" grpId="0"/>
      <p:bldP spid="126" grpId="0"/>
      <p:bldP spid="128" grpId="0" animBg="1"/>
      <p:bldP spid="128" grpId="1" animBg="1"/>
      <p:bldP spid="130" grpId="0"/>
      <p:bldP spid="132" grpId="0"/>
      <p:bldP spid="1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5076825" y="1052140"/>
            <a:ext cx="3730625" cy="939800"/>
            <a:chOff x="2843" y="1020"/>
            <a:chExt cx="2350" cy="592"/>
          </a:xfrm>
        </p:grpSpPr>
        <p:sp>
          <p:nvSpPr>
            <p:cNvPr id="11292" name="AutoShape 3"/>
            <p:cNvSpPr>
              <a:spLocks noChangeAspect="1" noChangeArrowheads="1" noTextEdit="1"/>
            </p:cNvSpPr>
            <p:nvPr/>
          </p:nvSpPr>
          <p:spPr bwMode="auto">
            <a:xfrm>
              <a:off x="2843" y="1023"/>
              <a:ext cx="2350" cy="589"/>
            </a:xfrm>
            <a:prstGeom prst="rect">
              <a:avLst/>
            </a:prstGeom>
            <a:solidFill>
              <a:srgbClr val="00FFFF">
                <a:alpha val="20000"/>
              </a:srgbClr>
            </a:solidFill>
            <a:ln w="9525">
              <a:solidFill>
                <a:srgbClr val="FFFFFF">
                  <a:alpha val="50195"/>
                </a:srgbClr>
              </a:solidFill>
              <a:miter lim="800000"/>
              <a:headEnd/>
              <a:tailEnd/>
            </a:ln>
          </p:spPr>
          <p:txBody>
            <a:bodyPr/>
            <a:lstStyle/>
            <a:p>
              <a:endParaRPr lang="zh-CN" altLang="en-US"/>
            </a:p>
          </p:txBody>
        </p:sp>
        <p:sp>
          <p:nvSpPr>
            <p:cNvPr id="11293" name="Rectangle 4"/>
            <p:cNvSpPr>
              <a:spLocks noChangeArrowheads="1"/>
            </p:cNvSpPr>
            <p:nvPr/>
          </p:nvSpPr>
          <p:spPr bwMode="auto">
            <a:xfrm>
              <a:off x="2903" y="1124"/>
              <a:ext cx="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a:t>
              </a:r>
            </a:p>
          </p:txBody>
        </p:sp>
        <p:sp>
          <p:nvSpPr>
            <p:cNvPr id="11294" name="Rectangle 5"/>
            <p:cNvSpPr>
              <a:spLocks noChangeArrowheads="1"/>
            </p:cNvSpPr>
            <p:nvPr/>
          </p:nvSpPr>
          <p:spPr bwMode="auto">
            <a:xfrm>
              <a:off x="3002" y="1125"/>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FFCC00"/>
                  </a:solidFill>
                  <a:latin typeface="宋体" panose="02010600030101010101" pitchFamily="2" charset="-122"/>
                </a:rPr>
                <a:t>系</a:t>
              </a:r>
            </a:p>
          </p:txBody>
        </p:sp>
        <p:grpSp>
          <p:nvGrpSpPr>
            <p:cNvPr id="11295" name="Group 6"/>
            <p:cNvGrpSpPr>
              <a:grpSpLocks/>
            </p:cNvGrpSpPr>
            <p:nvPr/>
          </p:nvGrpSpPr>
          <p:grpSpPr bwMode="auto">
            <a:xfrm>
              <a:off x="4556" y="1108"/>
              <a:ext cx="282" cy="281"/>
              <a:chOff x="4552" y="966"/>
              <a:chExt cx="282" cy="281"/>
            </a:xfrm>
          </p:grpSpPr>
          <p:sp>
            <p:nvSpPr>
              <p:cNvPr id="11322" name="Freeform 7"/>
              <p:cNvSpPr>
                <a:spLocks noEditPoints="1"/>
              </p:cNvSpPr>
              <p:nvPr/>
            </p:nvSpPr>
            <p:spPr bwMode="auto">
              <a:xfrm>
                <a:off x="4552" y="966"/>
                <a:ext cx="282" cy="281"/>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8"/>
                      <a:pt x="7" y="2"/>
                      <a:pt x="14" y="2"/>
                    </a:cubicBezTo>
                    <a:cubicBezTo>
                      <a:pt x="21" y="2"/>
                      <a:pt x="26" y="8"/>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3" name="Freeform 8"/>
              <p:cNvSpPr>
                <a:spLocks noEditPoints="1"/>
              </p:cNvSpPr>
              <p:nvPr/>
            </p:nvSpPr>
            <p:spPr bwMode="auto">
              <a:xfrm>
                <a:off x="4562" y="976"/>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1"/>
                      <a:pt x="6" y="26"/>
                      <a:pt x="13" y="26"/>
                    </a:cubicBezTo>
                    <a:cubicBezTo>
                      <a:pt x="20" y="26"/>
                      <a:pt x="26" y="21"/>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4" name="Freeform 9"/>
              <p:cNvSpPr>
                <a:spLocks noEditPoints="1"/>
              </p:cNvSpPr>
              <p:nvPr/>
            </p:nvSpPr>
            <p:spPr bwMode="auto">
              <a:xfrm>
                <a:off x="4572" y="986"/>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6"/>
                      <a:pt x="19" y="0"/>
                      <a:pt x="12" y="0"/>
                    </a:cubicBezTo>
                    <a:cubicBezTo>
                      <a:pt x="5" y="0"/>
                      <a:pt x="0" y="6"/>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7"/>
                      <a:pt x="6" y="2"/>
                      <a:pt x="12" y="2"/>
                    </a:cubicBezTo>
                    <a:cubicBezTo>
                      <a:pt x="18" y="2"/>
                      <a:pt x="22" y="7"/>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5" name="Freeform 10"/>
              <p:cNvSpPr>
                <a:spLocks noEditPoints="1"/>
              </p:cNvSpPr>
              <p:nvPr/>
            </p:nvSpPr>
            <p:spPr bwMode="auto">
              <a:xfrm>
                <a:off x="4582" y="996"/>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6" name="Freeform 11"/>
              <p:cNvSpPr>
                <a:spLocks noEditPoints="1"/>
              </p:cNvSpPr>
              <p:nvPr/>
            </p:nvSpPr>
            <p:spPr bwMode="auto">
              <a:xfrm>
                <a:off x="4592" y="1006"/>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5"/>
                      <a:pt x="16" y="0"/>
                      <a:pt x="10" y="0"/>
                    </a:cubicBezTo>
                    <a:cubicBezTo>
                      <a:pt x="4" y="0"/>
                      <a:pt x="0" y="5"/>
                      <a:pt x="0" y="10"/>
                    </a:cubicBezTo>
                    <a:cubicBezTo>
                      <a:pt x="0" y="16"/>
                      <a:pt x="4" y="20"/>
                      <a:pt x="10" y="20"/>
                    </a:cubicBezTo>
                    <a:cubicBezTo>
                      <a:pt x="16" y="20"/>
                      <a:pt x="20" y="16"/>
                      <a:pt x="20" y="10"/>
                    </a:cubicBezTo>
                    <a:close/>
                    <a:moveTo>
                      <a:pt x="18" y="10"/>
                    </a:moveTo>
                    <a:cubicBezTo>
                      <a:pt x="18" y="15"/>
                      <a:pt x="15" y="18"/>
                      <a:pt x="10" y="18"/>
                    </a:cubicBezTo>
                    <a:cubicBezTo>
                      <a:pt x="5" y="18"/>
                      <a:pt x="2" y="15"/>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7" name="Freeform 12"/>
              <p:cNvSpPr>
                <a:spLocks noEditPoints="1"/>
              </p:cNvSpPr>
              <p:nvPr/>
            </p:nvSpPr>
            <p:spPr bwMode="auto">
              <a:xfrm>
                <a:off x="4603" y="1016"/>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8" name="Freeform 13"/>
              <p:cNvSpPr>
                <a:spLocks noEditPoints="1"/>
              </p:cNvSpPr>
              <p:nvPr/>
            </p:nvSpPr>
            <p:spPr bwMode="auto">
              <a:xfrm>
                <a:off x="4613" y="1026"/>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3"/>
                      <a:pt x="3" y="16"/>
                      <a:pt x="8" y="16"/>
                    </a:cubicBezTo>
                    <a:cubicBezTo>
                      <a:pt x="13" y="16"/>
                      <a:pt x="16" y="13"/>
                      <a:pt x="16" y="8"/>
                    </a:cubicBezTo>
                    <a:close/>
                    <a:moveTo>
                      <a:pt x="14" y="8"/>
                    </a:moveTo>
                    <a:cubicBezTo>
                      <a:pt x="14" y="12"/>
                      <a:pt x="11" y="14"/>
                      <a:pt x="8" y="14"/>
                    </a:cubicBezTo>
                    <a:cubicBezTo>
                      <a:pt x="5" y="14"/>
                      <a:pt x="2" y="12"/>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29" name="Freeform 14"/>
              <p:cNvSpPr>
                <a:spLocks noEditPoints="1"/>
              </p:cNvSpPr>
              <p:nvPr/>
            </p:nvSpPr>
            <p:spPr bwMode="auto">
              <a:xfrm>
                <a:off x="4623" y="1036"/>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0" name="Freeform 15"/>
              <p:cNvSpPr>
                <a:spLocks noEditPoints="1"/>
              </p:cNvSpPr>
              <p:nvPr/>
            </p:nvSpPr>
            <p:spPr bwMode="auto">
              <a:xfrm>
                <a:off x="4633" y="1046"/>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10"/>
                      <a:pt x="3" y="12"/>
                      <a:pt x="6" y="12"/>
                    </a:cubicBezTo>
                    <a:cubicBezTo>
                      <a:pt x="9" y="12"/>
                      <a:pt x="12" y="10"/>
                      <a:pt x="12" y="6"/>
                    </a:cubicBezTo>
                    <a:close/>
                    <a:moveTo>
                      <a:pt x="10" y="6"/>
                    </a:moveTo>
                    <a:cubicBezTo>
                      <a:pt x="10" y="9"/>
                      <a:pt x="8" y="10"/>
                      <a:pt x="6" y="10"/>
                    </a:cubicBezTo>
                    <a:cubicBezTo>
                      <a:pt x="4" y="10"/>
                      <a:pt x="2" y="9"/>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1" name="Freeform 16"/>
              <p:cNvSpPr>
                <a:spLocks noEditPoints="1"/>
              </p:cNvSpPr>
              <p:nvPr/>
            </p:nvSpPr>
            <p:spPr bwMode="auto">
              <a:xfrm>
                <a:off x="4643" y="1056"/>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2" name="Freeform 17"/>
              <p:cNvSpPr>
                <a:spLocks noEditPoints="1"/>
              </p:cNvSpPr>
              <p:nvPr/>
            </p:nvSpPr>
            <p:spPr bwMode="auto">
              <a:xfrm>
                <a:off x="4653" y="1066"/>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33" name="Oval 18"/>
              <p:cNvSpPr>
                <a:spLocks noChangeArrowheads="1"/>
              </p:cNvSpPr>
              <p:nvPr/>
            </p:nvSpPr>
            <p:spPr bwMode="auto">
              <a:xfrm>
                <a:off x="4663" y="1076"/>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34" name="Oval 19"/>
              <p:cNvSpPr>
                <a:spLocks noChangeArrowheads="1"/>
              </p:cNvSpPr>
              <p:nvPr/>
            </p:nvSpPr>
            <p:spPr bwMode="auto">
              <a:xfrm>
                <a:off x="4673" y="1086"/>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35" name="Oval 20"/>
              <p:cNvSpPr>
                <a:spLocks noChangeArrowheads="1"/>
              </p:cNvSpPr>
              <p:nvPr/>
            </p:nvSpPr>
            <p:spPr bwMode="auto">
              <a:xfrm>
                <a:off x="4683" y="1096"/>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1296" name="Rectangle 21"/>
            <p:cNvSpPr>
              <a:spLocks noChangeArrowheads="1"/>
            </p:cNvSpPr>
            <p:nvPr/>
          </p:nvSpPr>
          <p:spPr bwMode="auto">
            <a:xfrm>
              <a:off x="3385" y="1217"/>
              <a:ext cx="372" cy="11"/>
            </a:xfrm>
            <a:prstGeom prst="rect">
              <a:avLst/>
            </a:prstGeom>
            <a:solidFill>
              <a:srgbClr val="FDFA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97" name="Freeform 22"/>
            <p:cNvSpPr>
              <a:spLocks/>
            </p:cNvSpPr>
            <p:nvPr/>
          </p:nvSpPr>
          <p:spPr bwMode="auto">
            <a:xfrm>
              <a:off x="3757" y="1199"/>
              <a:ext cx="81" cy="39"/>
            </a:xfrm>
            <a:custGeom>
              <a:avLst/>
              <a:gdLst>
                <a:gd name="T0" fmla="*/ 81 w 81"/>
                <a:gd name="T1" fmla="*/ 18 h 39"/>
                <a:gd name="T2" fmla="*/ 1 w 81"/>
                <a:gd name="T3" fmla="*/ 0 h 39"/>
                <a:gd name="T4" fmla="*/ 0 w 81"/>
                <a:gd name="T5" fmla="*/ 39 h 39"/>
                <a:gd name="T6" fmla="*/ 81 w 81"/>
                <a:gd name="T7" fmla="*/ 18 h 39"/>
                <a:gd name="T8" fmla="*/ 0 60000 65536"/>
                <a:gd name="T9" fmla="*/ 0 60000 65536"/>
                <a:gd name="T10" fmla="*/ 0 60000 65536"/>
                <a:gd name="T11" fmla="*/ 0 60000 65536"/>
                <a:gd name="T12" fmla="*/ 0 w 81"/>
                <a:gd name="T13" fmla="*/ 0 h 39"/>
                <a:gd name="T14" fmla="*/ 81 w 81"/>
                <a:gd name="T15" fmla="*/ 39 h 39"/>
              </a:gdLst>
              <a:ahLst/>
              <a:cxnLst>
                <a:cxn ang="T8">
                  <a:pos x="T0" y="T1"/>
                </a:cxn>
                <a:cxn ang="T9">
                  <a:pos x="T2" y="T3"/>
                </a:cxn>
                <a:cxn ang="T10">
                  <a:pos x="T4" y="T5"/>
                </a:cxn>
                <a:cxn ang="T11">
                  <a:pos x="T6" y="T7"/>
                </a:cxn>
              </a:cxnLst>
              <a:rect l="T12" t="T13" r="T14" b="T15"/>
              <a:pathLst>
                <a:path w="81" h="39">
                  <a:moveTo>
                    <a:pt x="81" y="18"/>
                  </a:moveTo>
                  <a:lnTo>
                    <a:pt x="1" y="0"/>
                  </a:lnTo>
                  <a:lnTo>
                    <a:pt x="0" y="39"/>
                  </a:lnTo>
                  <a:lnTo>
                    <a:pt x="81" y="18"/>
                  </a:lnTo>
                  <a:close/>
                </a:path>
              </a:pathLst>
            </a:custGeom>
            <a:solidFill>
              <a:srgbClr val="FDF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298" name="Rectangle 23"/>
            <p:cNvSpPr>
              <a:spLocks noChangeArrowheads="1"/>
            </p:cNvSpPr>
            <p:nvPr/>
          </p:nvSpPr>
          <p:spPr bwMode="auto">
            <a:xfrm>
              <a:off x="3660" y="1020"/>
              <a:ext cx="7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Bookman Old Style" panose="02050604050505020204" pitchFamily="18" charset="0"/>
                </a:rPr>
                <a:t>v</a:t>
              </a:r>
              <a:endParaRPr lang="en-US" altLang="zh-CN" b="1" i="1" baseline="-25000">
                <a:solidFill>
                  <a:srgbClr val="FFCC00"/>
                </a:solidFill>
                <a:latin typeface="Times New Roman" panose="02020603050405020304" pitchFamily="18" charset="0"/>
              </a:endParaRPr>
            </a:p>
          </p:txBody>
        </p:sp>
        <p:sp>
          <p:nvSpPr>
            <p:cNvPr id="11299" name="Freeform 24"/>
            <p:cNvSpPr>
              <a:spLocks noEditPoints="1"/>
            </p:cNvSpPr>
            <p:nvPr/>
          </p:nvSpPr>
          <p:spPr bwMode="auto">
            <a:xfrm>
              <a:off x="3254" y="1127"/>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4"/>
                    <a:pt x="4" y="19"/>
                    <a:pt x="9" y="19"/>
                  </a:cubicBezTo>
                  <a:cubicBezTo>
                    <a:pt x="15" y="19"/>
                    <a:pt x="19" y="14"/>
                    <a:pt x="19" y="9"/>
                  </a:cubicBezTo>
                  <a:close/>
                  <a:moveTo>
                    <a:pt x="17" y="9"/>
                  </a:moveTo>
                  <a:cubicBezTo>
                    <a:pt x="17" y="13"/>
                    <a:pt x="13" y="17"/>
                    <a:pt x="9" y="17"/>
                  </a:cubicBezTo>
                  <a:cubicBezTo>
                    <a:pt x="5" y="17"/>
                    <a:pt x="2" y="13"/>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0" name="Freeform 25"/>
            <p:cNvSpPr>
              <a:spLocks noEditPoints="1"/>
            </p:cNvSpPr>
            <p:nvPr/>
          </p:nvSpPr>
          <p:spPr bwMode="auto">
            <a:xfrm>
              <a:off x="3264" y="1137"/>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1" name="Freeform 26"/>
            <p:cNvSpPr>
              <a:spLocks noEditPoints="1"/>
            </p:cNvSpPr>
            <p:nvPr/>
          </p:nvSpPr>
          <p:spPr bwMode="auto">
            <a:xfrm>
              <a:off x="3274" y="1147"/>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1"/>
                    <a:pt x="3" y="15"/>
                    <a:pt x="7" y="15"/>
                  </a:cubicBezTo>
                  <a:cubicBezTo>
                    <a:pt x="11" y="15"/>
                    <a:pt x="15" y="11"/>
                    <a:pt x="15" y="7"/>
                  </a:cubicBezTo>
                  <a:close/>
                  <a:moveTo>
                    <a:pt x="13" y="7"/>
                  </a:moveTo>
                  <a:cubicBezTo>
                    <a:pt x="13" y="10"/>
                    <a:pt x="10" y="13"/>
                    <a:pt x="7" y="13"/>
                  </a:cubicBezTo>
                  <a:cubicBezTo>
                    <a:pt x="4" y="13"/>
                    <a:pt x="2" y="10"/>
                    <a:pt x="2" y="7"/>
                  </a:cubicBezTo>
                  <a:cubicBezTo>
                    <a:pt x="2" y="4"/>
                    <a:pt x="4" y="2"/>
                    <a:pt x="7" y="2"/>
                  </a:cubicBezTo>
                  <a:cubicBezTo>
                    <a:pt x="10"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2" name="Freeform 27"/>
            <p:cNvSpPr>
              <a:spLocks noEditPoints="1"/>
            </p:cNvSpPr>
            <p:nvPr/>
          </p:nvSpPr>
          <p:spPr bwMode="auto">
            <a:xfrm>
              <a:off x="3284" y="1157"/>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0"/>
                    <a:pt x="6" y="10"/>
                  </a:cubicBezTo>
                  <a:cubicBezTo>
                    <a:pt x="4" y="10"/>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3" name="Freeform 28"/>
            <p:cNvSpPr>
              <a:spLocks noEditPoints="1"/>
            </p:cNvSpPr>
            <p:nvPr/>
          </p:nvSpPr>
          <p:spPr bwMode="auto">
            <a:xfrm>
              <a:off x="3294" y="1167"/>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2"/>
                    <a:pt x="8" y="0"/>
                    <a:pt x="5" y="0"/>
                  </a:cubicBezTo>
                  <a:cubicBezTo>
                    <a:pt x="2" y="0"/>
                    <a:pt x="0" y="2"/>
                    <a:pt x="0" y="5"/>
                  </a:cubicBezTo>
                  <a:cubicBezTo>
                    <a:pt x="0" y="8"/>
                    <a:pt x="2" y="11"/>
                    <a:pt x="5" y="11"/>
                  </a:cubicBezTo>
                  <a:cubicBezTo>
                    <a:pt x="8" y="11"/>
                    <a:pt x="11" y="8"/>
                    <a:pt x="11" y="5"/>
                  </a:cubicBezTo>
                  <a:close/>
                  <a:moveTo>
                    <a:pt x="8" y="5"/>
                  </a:moveTo>
                  <a:cubicBezTo>
                    <a:pt x="8" y="7"/>
                    <a:pt x="7" y="8"/>
                    <a:pt x="5" y="8"/>
                  </a:cubicBezTo>
                  <a:cubicBezTo>
                    <a:pt x="4" y="8"/>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4" name="Freeform 29"/>
            <p:cNvSpPr>
              <a:spLocks noEditPoints="1"/>
            </p:cNvSpPr>
            <p:nvPr/>
          </p:nvSpPr>
          <p:spPr bwMode="auto">
            <a:xfrm>
              <a:off x="3304" y="1177"/>
              <a:ext cx="91" cy="81"/>
            </a:xfrm>
            <a:custGeom>
              <a:avLst/>
              <a:gdLst>
                <a:gd name="T0" fmla="*/ 2147483646 w 9"/>
                <a:gd name="T1" fmla="*/ 2147483646 h 8"/>
                <a:gd name="T2" fmla="*/ 2147483646 w 9"/>
                <a:gd name="T3" fmla="*/ 0 h 8"/>
                <a:gd name="T4" fmla="*/ 0 w 9"/>
                <a:gd name="T5" fmla="*/ 2147483646 h 8"/>
                <a:gd name="T6" fmla="*/ 2147483646 w 9"/>
                <a:gd name="T7" fmla="*/ 2147483646 h 8"/>
                <a:gd name="T8" fmla="*/ 2147483646 w 9"/>
                <a:gd name="T9" fmla="*/ 2147483646 h 8"/>
                <a:gd name="T10" fmla="*/ 2147483646 w 9"/>
                <a:gd name="T11" fmla="*/ 2147483646 h 8"/>
                <a:gd name="T12" fmla="*/ 2147483646 w 9"/>
                <a:gd name="T13" fmla="*/ 2147483646 h 8"/>
                <a:gd name="T14" fmla="*/ 2147483646 w 9"/>
                <a:gd name="T15" fmla="*/ 2147483646 h 8"/>
                <a:gd name="T16" fmla="*/ 2147483646 w 9"/>
                <a:gd name="T17" fmla="*/ 2147483646 h 8"/>
                <a:gd name="T18" fmla="*/ 2147483646 w 9"/>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8"/>
                <a:gd name="T32" fmla="*/ 9 w 9"/>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8">
                  <a:moveTo>
                    <a:pt x="9" y="4"/>
                  </a:moveTo>
                  <a:cubicBezTo>
                    <a:pt x="9" y="2"/>
                    <a:pt x="7" y="0"/>
                    <a:pt x="4" y="0"/>
                  </a:cubicBezTo>
                  <a:cubicBezTo>
                    <a:pt x="2" y="0"/>
                    <a:pt x="0" y="2"/>
                    <a:pt x="0" y="4"/>
                  </a:cubicBezTo>
                  <a:cubicBezTo>
                    <a:pt x="0" y="7"/>
                    <a:pt x="2" y="8"/>
                    <a:pt x="4" y="8"/>
                  </a:cubicBezTo>
                  <a:cubicBezTo>
                    <a:pt x="7" y="8"/>
                    <a:pt x="9" y="7"/>
                    <a:pt x="9"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5" name="Freeform 30"/>
            <p:cNvSpPr>
              <a:spLocks noEditPoints="1"/>
            </p:cNvSpPr>
            <p:nvPr/>
          </p:nvSpPr>
          <p:spPr bwMode="auto">
            <a:xfrm>
              <a:off x="3314" y="1187"/>
              <a:ext cx="61"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2" y="0"/>
                    <a:pt x="0" y="2"/>
                    <a:pt x="0" y="3"/>
                  </a:cubicBezTo>
                  <a:cubicBezTo>
                    <a:pt x="0" y="5"/>
                    <a:pt x="2" y="6"/>
                    <a:pt x="3" y="6"/>
                  </a:cubicBezTo>
                  <a:cubicBezTo>
                    <a:pt x="5" y="6"/>
                    <a:pt x="6" y="5"/>
                    <a:pt x="6" y="3"/>
                  </a:cubicBezTo>
                  <a:close/>
                  <a:moveTo>
                    <a:pt x="4" y="3"/>
                  </a:moveTo>
                  <a:cubicBezTo>
                    <a:pt x="4" y="4"/>
                    <a:pt x="4" y="4"/>
                    <a:pt x="3" y="4"/>
                  </a:cubicBezTo>
                  <a:cubicBezTo>
                    <a:pt x="3" y="4"/>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06" name="Oval 31"/>
            <p:cNvSpPr>
              <a:spLocks noChangeArrowheads="1"/>
            </p:cNvSpPr>
            <p:nvPr/>
          </p:nvSpPr>
          <p:spPr bwMode="auto">
            <a:xfrm>
              <a:off x="3324" y="1197"/>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07" name="Oval 32"/>
            <p:cNvSpPr>
              <a:spLocks noChangeArrowheads="1"/>
            </p:cNvSpPr>
            <p:nvPr/>
          </p:nvSpPr>
          <p:spPr bwMode="auto">
            <a:xfrm>
              <a:off x="3334" y="1207"/>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08" name="Rectangle 33"/>
            <p:cNvSpPr>
              <a:spLocks noChangeArrowheads="1"/>
            </p:cNvSpPr>
            <p:nvPr/>
          </p:nvSpPr>
          <p:spPr bwMode="auto">
            <a:xfrm>
              <a:off x="3289" y="1133"/>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11309" name="Freeform 34"/>
            <p:cNvSpPr>
              <a:spLocks noEditPoints="1"/>
            </p:cNvSpPr>
            <p:nvPr/>
          </p:nvSpPr>
          <p:spPr bwMode="auto">
            <a:xfrm>
              <a:off x="4079" y="1127"/>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4"/>
                    <a:pt x="5" y="19"/>
                    <a:pt x="10" y="19"/>
                  </a:cubicBezTo>
                  <a:cubicBezTo>
                    <a:pt x="15" y="19"/>
                    <a:pt x="20" y="14"/>
                    <a:pt x="20" y="9"/>
                  </a:cubicBezTo>
                  <a:close/>
                  <a:moveTo>
                    <a:pt x="17" y="9"/>
                  </a:moveTo>
                  <a:cubicBezTo>
                    <a:pt x="17" y="13"/>
                    <a:pt x="14" y="17"/>
                    <a:pt x="10" y="17"/>
                  </a:cubicBezTo>
                  <a:cubicBezTo>
                    <a:pt x="6" y="17"/>
                    <a:pt x="2" y="13"/>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0" name="Freeform 35"/>
            <p:cNvSpPr>
              <a:spLocks noEditPoints="1"/>
            </p:cNvSpPr>
            <p:nvPr/>
          </p:nvSpPr>
          <p:spPr bwMode="auto">
            <a:xfrm>
              <a:off x="4090" y="1137"/>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1" name="Freeform 36"/>
            <p:cNvSpPr>
              <a:spLocks noEditPoints="1"/>
            </p:cNvSpPr>
            <p:nvPr/>
          </p:nvSpPr>
          <p:spPr bwMode="auto">
            <a:xfrm>
              <a:off x="4100" y="1147"/>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1"/>
                    <a:pt x="4" y="15"/>
                    <a:pt x="8" y="15"/>
                  </a:cubicBezTo>
                  <a:cubicBezTo>
                    <a:pt x="12" y="15"/>
                    <a:pt x="15" y="11"/>
                    <a:pt x="15" y="7"/>
                  </a:cubicBezTo>
                  <a:close/>
                  <a:moveTo>
                    <a:pt x="13" y="7"/>
                  </a:moveTo>
                  <a:cubicBezTo>
                    <a:pt x="13" y="10"/>
                    <a:pt x="11" y="13"/>
                    <a:pt x="8" y="13"/>
                  </a:cubicBezTo>
                  <a:cubicBezTo>
                    <a:pt x="5" y="13"/>
                    <a:pt x="3" y="10"/>
                    <a:pt x="3" y="7"/>
                  </a:cubicBezTo>
                  <a:cubicBezTo>
                    <a:pt x="3" y="4"/>
                    <a:pt x="5" y="2"/>
                    <a:pt x="8" y="2"/>
                  </a:cubicBezTo>
                  <a:cubicBezTo>
                    <a:pt x="11" y="2"/>
                    <a:pt x="13" y="4"/>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2" name="Freeform 37"/>
            <p:cNvSpPr>
              <a:spLocks noEditPoints="1"/>
            </p:cNvSpPr>
            <p:nvPr/>
          </p:nvSpPr>
          <p:spPr bwMode="auto">
            <a:xfrm>
              <a:off x="4110" y="1157"/>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0"/>
                    <a:pt x="7" y="10"/>
                  </a:cubicBezTo>
                  <a:cubicBezTo>
                    <a:pt x="5" y="10"/>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3" name="Freeform 38"/>
            <p:cNvSpPr>
              <a:spLocks noEditPoints="1"/>
            </p:cNvSpPr>
            <p:nvPr/>
          </p:nvSpPr>
          <p:spPr bwMode="auto">
            <a:xfrm>
              <a:off x="4130" y="1167"/>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2"/>
                    <a:pt x="8" y="0"/>
                    <a:pt x="5" y="0"/>
                  </a:cubicBezTo>
                  <a:cubicBezTo>
                    <a:pt x="2" y="0"/>
                    <a:pt x="0" y="2"/>
                    <a:pt x="0" y="5"/>
                  </a:cubicBezTo>
                  <a:cubicBezTo>
                    <a:pt x="0" y="8"/>
                    <a:pt x="2" y="11"/>
                    <a:pt x="5" y="11"/>
                  </a:cubicBezTo>
                  <a:cubicBezTo>
                    <a:pt x="8" y="11"/>
                    <a:pt x="10" y="8"/>
                    <a:pt x="10" y="5"/>
                  </a:cubicBezTo>
                  <a:close/>
                  <a:moveTo>
                    <a:pt x="8" y="5"/>
                  </a:moveTo>
                  <a:cubicBezTo>
                    <a:pt x="8" y="7"/>
                    <a:pt x="7" y="8"/>
                    <a:pt x="5" y="8"/>
                  </a:cubicBezTo>
                  <a:cubicBezTo>
                    <a:pt x="3" y="8"/>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4" name="Freeform 39"/>
            <p:cNvSpPr>
              <a:spLocks noEditPoints="1"/>
            </p:cNvSpPr>
            <p:nvPr/>
          </p:nvSpPr>
          <p:spPr bwMode="auto">
            <a:xfrm>
              <a:off x="4140" y="1177"/>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7"/>
                    <a:pt x="2" y="8"/>
                    <a:pt x="4" y="8"/>
                  </a:cubicBezTo>
                  <a:cubicBezTo>
                    <a:pt x="6" y="8"/>
                    <a:pt x="8" y="7"/>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5" name="Freeform 40"/>
            <p:cNvSpPr>
              <a:spLocks noEditPoints="1"/>
            </p:cNvSpPr>
            <p:nvPr/>
          </p:nvSpPr>
          <p:spPr bwMode="auto">
            <a:xfrm>
              <a:off x="4150" y="1187"/>
              <a:ext cx="60" cy="61"/>
            </a:xfrm>
            <a:custGeom>
              <a:avLst/>
              <a:gdLst>
                <a:gd name="T0" fmla="*/ 2147483646 w 6"/>
                <a:gd name="T1" fmla="*/ 2147483646 h 6"/>
                <a:gd name="T2" fmla="*/ 2147483646 w 6"/>
                <a:gd name="T3" fmla="*/ 0 h 6"/>
                <a:gd name="T4" fmla="*/ 0 w 6"/>
                <a:gd name="T5" fmla="*/ 2147483646 h 6"/>
                <a:gd name="T6" fmla="*/ 2147483646 w 6"/>
                <a:gd name="T7" fmla="*/ 2147483646 h 6"/>
                <a:gd name="T8" fmla="*/ 2147483646 w 6"/>
                <a:gd name="T9" fmla="*/ 2147483646 h 6"/>
                <a:gd name="T10" fmla="*/ 2147483646 w 6"/>
                <a:gd name="T11" fmla="*/ 2147483646 h 6"/>
                <a:gd name="T12" fmla="*/ 2147483646 w 6"/>
                <a:gd name="T13" fmla="*/ 2147483646 h 6"/>
                <a:gd name="T14" fmla="*/ 2147483646 w 6"/>
                <a:gd name="T15" fmla="*/ 2147483646 h 6"/>
                <a:gd name="T16" fmla="*/ 2147483646 w 6"/>
                <a:gd name="T17" fmla="*/ 2147483646 h 6"/>
                <a:gd name="T18" fmla="*/ 2147483646 w 6"/>
                <a:gd name="T19" fmla="*/ 214748364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6"/>
                <a:gd name="T32" fmla="*/ 6 w 6"/>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6">
                  <a:moveTo>
                    <a:pt x="6" y="3"/>
                  </a:moveTo>
                  <a:cubicBezTo>
                    <a:pt x="6" y="2"/>
                    <a:pt x="5" y="0"/>
                    <a:pt x="3" y="0"/>
                  </a:cubicBezTo>
                  <a:cubicBezTo>
                    <a:pt x="1" y="0"/>
                    <a:pt x="0" y="2"/>
                    <a:pt x="0" y="3"/>
                  </a:cubicBezTo>
                  <a:cubicBezTo>
                    <a:pt x="0" y="5"/>
                    <a:pt x="1" y="6"/>
                    <a:pt x="3" y="6"/>
                  </a:cubicBezTo>
                  <a:cubicBezTo>
                    <a:pt x="5" y="6"/>
                    <a:pt x="6" y="5"/>
                    <a:pt x="6" y="3"/>
                  </a:cubicBezTo>
                  <a:close/>
                  <a:moveTo>
                    <a:pt x="4" y="3"/>
                  </a:moveTo>
                  <a:cubicBezTo>
                    <a:pt x="4" y="4"/>
                    <a:pt x="3" y="4"/>
                    <a:pt x="3" y="4"/>
                  </a:cubicBezTo>
                  <a:cubicBezTo>
                    <a:pt x="2" y="4"/>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316" name="Oval 41"/>
            <p:cNvSpPr>
              <a:spLocks noChangeArrowheads="1"/>
            </p:cNvSpPr>
            <p:nvPr/>
          </p:nvSpPr>
          <p:spPr bwMode="auto">
            <a:xfrm>
              <a:off x="4160" y="1197"/>
              <a:ext cx="40" cy="41"/>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17" name="Oval 42"/>
            <p:cNvSpPr>
              <a:spLocks noChangeArrowheads="1"/>
            </p:cNvSpPr>
            <p:nvPr/>
          </p:nvSpPr>
          <p:spPr bwMode="auto">
            <a:xfrm>
              <a:off x="4170" y="1207"/>
              <a:ext cx="20"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18" name="Rectangle 43"/>
            <p:cNvSpPr>
              <a:spLocks noChangeArrowheads="1"/>
            </p:cNvSpPr>
            <p:nvPr/>
          </p:nvSpPr>
          <p:spPr bwMode="auto">
            <a:xfrm>
              <a:off x="4146" y="1142"/>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B</a:t>
              </a:r>
            </a:p>
          </p:txBody>
        </p:sp>
        <p:sp>
          <p:nvSpPr>
            <p:cNvPr id="11319" name="Rectangle 44"/>
            <p:cNvSpPr>
              <a:spLocks noChangeArrowheads="1"/>
            </p:cNvSpPr>
            <p:nvPr/>
          </p:nvSpPr>
          <p:spPr bwMode="auto">
            <a:xfrm>
              <a:off x="4917" y="1032"/>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u</a:t>
              </a:r>
              <a:endParaRPr lang="en-US" altLang="zh-CN">
                <a:solidFill>
                  <a:srgbClr val="FFCC00"/>
                </a:solidFill>
              </a:endParaRPr>
            </a:p>
          </p:txBody>
        </p:sp>
        <p:sp>
          <p:nvSpPr>
            <p:cNvPr id="11320" name="Line 45"/>
            <p:cNvSpPr>
              <a:spLocks noChangeShapeType="1"/>
            </p:cNvSpPr>
            <p:nvPr/>
          </p:nvSpPr>
          <p:spPr bwMode="auto">
            <a:xfrm>
              <a:off x="4814" y="1248"/>
              <a:ext cx="227"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321" name="Line 46"/>
            <p:cNvSpPr>
              <a:spLocks noChangeShapeType="1"/>
            </p:cNvSpPr>
            <p:nvPr/>
          </p:nvSpPr>
          <p:spPr bwMode="auto">
            <a:xfrm>
              <a:off x="4377" y="1040"/>
              <a:ext cx="0" cy="544"/>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048047" name="Rectangle 47"/>
          <p:cNvSpPr>
            <a:spLocks noChangeArrowheads="1"/>
          </p:cNvSpPr>
          <p:nvPr/>
        </p:nvSpPr>
        <p:spPr bwMode="auto">
          <a:xfrm>
            <a:off x="5602288" y="1572840"/>
            <a:ext cx="604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CC00"/>
                </a:solidFill>
                <a:latin typeface="Times New Roman" panose="02020603050405020304" pitchFamily="18" charset="0"/>
              </a:rPr>
              <a:t>m</a:t>
            </a:r>
            <a:r>
              <a:rPr lang="en-US" altLang="zh-CN" sz="2400" b="1">
                <a:solidFill>
                  <a:srgbClr val="FFCC00"/>
                </a:solidFill>
                <a:latin typeface="Times New Roman" panose="02020603050405020304" pitchFamily="18" charset="0"/>
              </a:rPr>
              <a:t>(</a:t>
            </a:r>
            <a:r>
              <a:rPr lang="en-US" altLang="zh-CN" sz="2400" b="1" i="1">
                <a:solidFill>
                  <a:srgbClr val="FFCC00"/>
                </a:solidFill>
                <a:latin typeface="Bookman Old Style" panose="02050604050505020204" pitchFamily="18" charset="0"/>
              </a:rPr>
              <a:t>v</a:t>
            </a:r>
            <a:r>
              <a:rPr lang="en-US" altLang="zh-CN" sz="2400" b="1">
                <a:solidFill>
                  <a:srgbClr val="FFCC00"/>
                </a:solidFill>
                <a:latin typeface="Times New Roman" panose="02020603050405020304" pitchFamily="18" charset="0"/>
              </a:rPr>
              <a:t>)</a:t>
            </a:r>
          </a:p>
        </p:txBody>
      </p:sp>
      <p:sp>
        <p:nvSpPr>
          <p:cNvPr id="2048048" name="Rectangle 48"/>
          <p:cNvSpPr>
            <a:spLocks noChangeArrowheads="1"/>
          </p:cNvSpPr>
          <p:nvPr/>
        </p:nvSpPr>
        <p:spPr bwMode="auto">
          <a:xfrm>
            <a:off x="6875463" y="1561728"/>
            <a:ext cx="5921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a:solidFill>
                  <a:srgbClr val="FFCC00"/>
                </a:solidFill>
                <a:latin typeface="Times New Roman" panose="02020603050405020304" pitchFamily="18" charset="0"/>
              </a:rPr>
              <a:t>m</a:t>
            </a:r>
            <a:r>
              <a:rPr lang="en-US" altLang="zh-CN" sz="2400" b="1">
                <a:solidFill>
                  <a:srgbClr val="FFCC00"/>
                </a:solidFill>
                <a:latin typeface="Times New Roman" panose="02020603050405020304" pitchFamily="18" charset="0"/>
              </a:rPr>
              <a:t>(0)</a:t>
            </a:r>
            <a:endParaRPr lang="en-US" altLang="zh-CN" sz="2400" b="1" baseline="-25000">
              <a:solidFill>
                <a:srgbClr val="FFCC00"/>
              </a:solidFill>
              <a:latin typeface="Times New Roman" panose="02020603050405020304" pitchFamily="18" charset="0"/>
            </a:endParaRPr>
          </a:p>
        </p:txBody>
      </p:sp>
      <p:sp>
        <p:nvSpPr>
          <p:cNvPr id="2048049" name="AutoShape 49"/>
          <p:cNvSpPr>
            <a:spLocks noChangeArrowheads="1"/>
          </p:cNvSpPr>
          <p:nvPr/>
        </p:nvSpPr>
        <p:spPr bwMode="auto">
          <a:xfrm>
            <a:off x="6865938" y="1966540"/>
            <a:ext cx="485775" cy="525463"/>
          </a:xfrm>
          <a:prstGeom prst="downArrow">
            <a:avLst>
              <a:gd name="adj1" fmla="val 35944"/>
              <a:gd name="adj2" fmla="val 46698"/>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8050" name="Rectangle 50"/>
          <p:cNvSpPr>
            <a:spLocks noChangeArrowheads="1"/>
          </p:cNvSpPr>
          <p:nvPr/>
        </p:nvSpPr>
        <p:spPr bwMode="auto">
          <a:xfrm>
            <a:off x="5953126" y="2363688"/>
            <a:ext cx="26638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en-US" altLang="zh-CN" sz="2400" b="1" i="1" dirty="0">
                <a:solidFill>
                  <a:srgbClr val="FFCC00"/>
                </a:solidFill>
                <a:latin typeface="Times New Roman" panose="02020603050405020304" pitchFamily="18" charset="0"/>
              </a:rPr>
              <a:t>m</a:t>
            </a:r>
            <a:r>
              <a:rPr lang="en-US" altLang="zh-CN" sz="2400" b="1" baseline="-25000" dirty="0">
                <a:solidFill>
                  <a:srgbClr val="FFCC00"/>
                </a:solidFill>
                <a:latin typeface="Times New Roman" panose="02020603050405020304" pitchFamily="18" charset="0"/>
              </a:rPr>
              <a:t>0 </a:t>
            </a:r>
            <a:r>
              <a:rPr lang="en-US" altLang="zh-CN" sz="2400" b="1" dirty="0">
                <a:solidFill>
                  <a:srgbClr val="FFCC00"/>
                </a:solidFill>
                <a:latin typeface="Times New Roman" panose="02020603050405020304" pitchFamily="18" charset="0"/>
                <a:cs typeface="Times New Roman" panose="02020603050405020304" pitchFamily="18" charset="0"/>
              </a:rPr>
              <a:t>— </a:t>
            </a:r>
            <a:r>
              <a:rPr lang="zh-CN" altLang="en-US" sz="2400" b="1" dirty="0">
                <a:solidFill>
                  <a:srgbClr val="FFCC00"/>
                </a:solidFill>
                <a:latin typeface="Times New Roman" panose="02020603050405020304" pitchFamily="18" charset="0"/>
                <a:cs typeface="Times New Roman" panose="02020603050405020304" pitchFamily="18" charset="0"/>
              </a:rPr>
              <a:t>静止质量</a:t>
            </a:r>
            <a:endParaRPr lang="zh-CN" altLang="en-US" sz="2400" b="1" baseline="-25000" dirty="0">
              <a:solidFill>
                <a:srgbClr val="FFCC00"/>
              </a:solidFill>
              <a:latin typeface="Times New Roman" panose="02020603050405020304" pitchFamily="18" charset="0"/>
              <a:cs typeface="Times New Roman" panose="02020603050405020304" pitchFamily="18" charset="0"/>
            </a:endParaRPr>
          </a:p>
        </p:txBody>
      </p:sp>
      <p:sp>
        <p:nvSpPr>
          <p:cNvPr id="2048051" name="Rectangle 51"/>
          <p:cNvSpPr>
            <a:spLocks noChangeArrowheads="1"/>
          </p:cNvSpPr>
          <p:nvPr/>
        </p:nvSpPr>
        <p:spPr bwMode="auto">
          <a:xfrm>
            <a:off x="7754938" y="1579190"/>
            <a:ext cx="6508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smtClean="0">
                <a:solidFill>
                  <a:srgbClr val="FFCC00"/>
                </a:solidFill>
                <a:latin typeface="Times New Roman" panose="02020603050405020304" pitchFamily="18" charset="0"/>
              </a:rPr>
              <a:t>M</a:t>
            </a:r>
            <a:r>
              <a:rPr lang="en-US" altLang="zh-CN" sz="2400" b="1" dirty="0" smtClean="0">
                <a:solidFill>
                  <a:srgbClr val="FFCC00"/>
                </a:solidFill>
                <a:latin typeface="Times New Roman" panose="02020603050405020304" pitchFamily="18" charset="0"/>
              </a:rPr>
              <a:t>(</a:t>
            </a:r>
            <a:r>
              <a:rPr lang="en-US" altLang="zh-CN" sz="2400" b="1" i="1" dirty="0" smtClean="0">
                <a:solidFill>
                  <a:srgbClr val="FFCC00"/>
                </a:solidFill>
                <a:latin typeface="Times New Roman" panose="02020603050405020304" pitchFamily="18" charset="0"/>
              </a:rPr>
              <a:t>u</a:t>
            </a:r>
            <a:r>
              <a:rPr lang="en-US" altLang="zh-CN" sz="2400" b="1" dirty="0">
                <a:solidFill>
                  <a:srgbClr val="FFCC00"/>
                </a:solidFill>
                <a:latin typeface="Times New Roman" panose="02020603050405020304" pitchFamily="18" charset="0"/>
              </a:rPr>
              <a:t>)</a:t>
            </a:r>
            <a:endParaRPr lang="en-US" altLang="zh-CN" sz="2400" b="1" baseline="-25000" dirty="0">
              <a:solidFill>
                <a:srgbClr val="FFCC00"/>
              </a:solidFill>
              <a:latin typeface="Times New Roman" panose="02020603050405020304" pitchFamily="18" charset="0"/>
            </a:endParaRPr>
          </a:p>
        </p:txBody>
      </p:sp>
      <p:graphicFrame>
        <p:nvGraphicFramePr>
          <p:cNvPr id="11272" name="Object 52"/>
          <p:cNvGraphicFramePr>
            <a:graphicFrameLocks noChangeAspect="1"/>
          </p:cNvGraphicFramePr>
          <p:nvPr>
            <p:extLst>
              <p:ext uri="{D42A27DB-BD31-4B8C-83A1-F6EECF244321}">
                <p14:modId xmlns:p14="http://schemas.microsoft.com/office/powerpoint/2010/main" val="2607808917"/>
              </p:ext>
            </p:extLst>
          </p:nvPr>
        </p:nvGraphicFramePr>
        <p:xfrm>
          <a:off x="1220341" y="239167"/>
          <a:ext cx="1898650" cy="865188"/>
        </p:xfrm>
        <a:graphic>
          <a:graphicData uri="http://schemas.openxmlformats.org/presentationml/2006/ole">
            <mc:AlternateContent xmlns:mc="http://schemas.openxmlformats.org/markup-compatibility/2006">
              <mc:Choice xmlns:v="urn:schemas-microsoft-com:vml" Requires="v">
                <p:oleObj spid="_x0000_s12151" name="公式" r:id="rId3" imgW="747534" imgH="271657" progId="Equation.3">
                  <p:embed/>
                </p:oleObj>
              </mc:Choice>
              <mc:Fallback>
                <p:oleObj name="公式" r:id="rId3" imgW="747534" imgH="271657" progId="Equation.3">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341" y="239167"/>
                        <a:ext cx="1898650" cy="8651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54" name="Rectangle 54"/>
          <p:cNvSpPr>
            <a:spLocks noChangeArrowheads="1"/>
          </p:cNvSpPr>
          <p:nvPr/>
        </p:nvSpPr>
        <p:spPr bwMode="auto">
          <a:xfrm>
            <a:off x="323528" y="3171726"/>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FFFF"/>
                </a:solidFill>
                <a:latin typeface="仿宋_GB2312"/>
                <a:ea typeface="仿宋_GB2312"/>
                <a:cs typeface="仿宋_GB2312"/>
              </a:rPr>
              <a:t>质量守恒</a:t>
            </a:r>
          </a:p>
        </p:txBody>
      </p:sp>
      <p:sp>
        <p:nvSpPr>
          <p:cNvPr id="2048056" name="Rectangle 56"/>
          <p:cNvSpPr>
            <a:spLocks noChangeArrowheads="1"/>
          </p:cNvSpPr>
          <p:nvPr/>
        </p:nvSpPr>
        <p:spPr bwMode="auto">
          <a:xfrm>
            <a:off x="323850" y="4001988"/>
            <a:ext cx="2303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FFFF"/>
                </a:solidFill>
                <a:latin typeface="仿宋_GB2312"/>
                <a:ea typeface="仿宋_GB2312"/>
                <a:cs typeface="仿宋_GB2312"/>
              </a:rPr>
              <a:t>动量守恒</a:t>
            </a:r>
          </a:p>
        </p:txBody>
      </p:sp>
      <p:graphicFrame>
        <p:nvGraphicFramePr>
          <p:cNvPr id="2048057" name="Object 57"/>
          <p:cNvGraphicFramePr>
            <a:graphicFrameLocks noChangeAspect="1"/>
          </p:cNvGraphicFramePr>
          <p:nvPr>
            <p:extLst>
              <p:ext uri="{D42A27DB-BD31-4B8C-83A1-F6EECF244321}">
                <p14:modId xmlns:p14="http://schemas.microsoft.com/office/powerpoint/2010/main" val="2893500909"/>
              </p:ext>
            </p:extLst>
          </p:nvPr>
        </p:nvGraphicFramePr>
        <p:xfrm>
          <a:off x="4749801" y="3976806"/>
          <a:ext cx="2605522" cy="617796"/>
        </p:xfrm>
        <a:graphic>
          <a:graphicData uri="http://schemas.openxmlformats.org/presentationml/2006/ole">
            <mc:AlternateContent xmlns:mc="http://schemas.openxmlformats.org/markup-compatibility/2006">
              <mc:Choice xmlns:v="urn:schemas-microsoft-com:vml" Requires="v">
                <p:oleObj spid="_x0000_s12152" name="Equation" r:id="rId5" imgW="1002960" imgH="228600" progId="Equation.DSMT4">
                  <p:embed/>
                </p:oleObj>
              </mc:Choice>
              <mc:Fallback>
                <p:oleObj name="Equation" r:id="rId5" imgW="1002960" imgH="228600" progId="Equation.DSMT4">
                  <p:embed/>
                  <p:pic>
                    <p:nvPicPr>
                      <p:cNvPr id="0" name="Object 57"/>
                      <p:cNvPicPr>
                        <a:picLocks noChangeAspect="1" noChangeArrowheads="1"/>
                      </p:cNvPicPr>
                      <p:nvPr/>
                    </p:nvPicPr>
                    <p:blipFill>
                      <a:blip r:embed="rId6"/>
                      <a:srcRect/>
                      <a:stretch>
                        <a:fillRect/>
                      </a:stretch>
                    </p:blipFill>
                    <p:spPr bwMode="auto">
                      <a:xfrm>
                        <a:off x="4749801" y="3976806"/>
                        <a:ext cx="2605522" cy="617796"/>
                      </a:xfrm>
                      <a:prstGeom prst="rect">
                        <a:avLst/>
                      </a:prstGeom>
                      <a:noFill/>
                      <a:ln>
                        <a:noFill/>
                      </a:ln>
                      <a:extLst/>
                    </p:spPr>
                  </p:pic>
                </p:oleObj>
              </mc:Fallback>
            </mc:AlternateContent>
          </a:graphicData>
        </a:graphic>
      </p:graphicFrame>
      <p:sp>
        <p:nvSpPr>
          <p:cNvPr id="2048058" name="Line 58"/>
          <p:cNvSpPr>
            <a:spLocks noChangeShapeType="1"/>
          </p:cNvSpPr>
          <p:nvPr/>
        </p:nvSpPr>
        <p:spPr bwMode="auto">
          <a:xfrm>
            <a:off x="3779838" y="3603526"/>
            <a:ext cx="0" cy="431800"/>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48059" name="Object 59"/>
          <p:cNvGraphicFramePr>
            <a:graphicFrameLocks noChangeAspect="1"/>
          </p:cNvGraphicFramePr>
          <p:nvPr>
            <p:extLst>
              <p:ext uri="{D42A27DB-BD31-4B8C-83A1-F6EECF244321}">
                <p14:modId xmlns:p14="http://schemas.microsoft.com/office/powerpoint/2010/main" val="297701696"/>
              </p:ext>
            </p:extLst>
          </p:nvPr>
        </p:nvGraphicFramePr>
        <p:xfrm>
          <a:off x="971599" y="4697362"/>
          <a:ext cx="3086051" cy="638705"/>
        </p:xfrm>
        <a:graphic>
          <a:graphicData uri="http://schemas.openxmlformats.org/presentationml/2006/ole">
            <mc:AlternateContent xmlns:mc="http://schemas.openxmlformats.org/markup-compatibility/2006">
              <mc:Choice xmlns:v="urn:schemas-microsoft-com:vml" Requires="v">
                <p:oleObj spid="_x0000_s12153" name="Equation" r:id="rId7" imgW="1130040" imgH="228600" progId="Equation.DSMT4">
                  <p:embed/>
                </p:oleObj>
              </mc:Choice>
              <mc:Fallback>
                <p:oleObj name="Equation" r:id="rId7" imgW="1130040" imgH="228600" progId="Equation.DSMT4">
                  <p:embed/>
                  <p:pic>
                    <p:nvPicPr>
                      <p:cNvPr id="0" name="Object 59"/>
                      <p:cNvPicPr>
                        <a:picLocks noChangeAspect="1" noChangeArrowheads="1"/>
                      </p:cNvPicPr>
                      <p:nvPr/>
                    </p:nvPicPr>
                    <p:blipFill>
                      <a:blip r:embed="rId8"/>
                      <a:srcRect/>
                      <a:stretch>
                        <a:fillRect/>
                      </a:stretch>
                    </p:blipFill>
                    <p:spPr bwMode="auto">
                      <a:xfrm>
                        <a:off x="971599" y="4697362"/>
                        <a:ext cx="3086051" cy="638705"/>
                      </a:xfrm>
                      <a:prstGeom prst="rect">
                        <a:avLst/>
                      </a:prstGeom>
                      <a:noFill/>
                      <a:ln>
                        <a:noFill/>
                      </a:ln>
                      <a:extLst/>
                    </p:spPr>
                  </p:pic>
                </p:oleObj>
              </mc:Fallback>
            </mc:AlternateContent>
          </a:graphicData>
        </a:graphic>
      </p:graphicFrame>
      <p:sp>
        <p:nvSpPr>
          <p:cNvPr id="2048060" name="AutoShape 60"/>
          <p:cNvSpPr>
            <a:spLocks noChangeArrowheads="1"/>
          </p:cNvSpPr>
          <p:nvPr/>
        </p:nvSpPr>
        <p:spPr bwMode="auto">
          <a:xfrm>
            <a:off x="4143375" y="4854840"/>
            <a:ext cx="644525" cy="376237"/>
          </a:xfrm>
          <a:prstGeom prst="rightArrow">
            <a:avLst>
              <a:gd name="adj1" fmla="val 44306"/>
              <a:gd name="adj2" fmla="val 39663"/>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061" name="Object 61"/>
          <p:cNvGraphicFramePr>
            <a:graphicFrameLocks noGrp="1" noChangeAspect="1"/>
          </p:cNvGraphicFramePr>
          <p:nvPr>
            <p:ph/>
            <p:extLst>
              <p:ext uri="{D42A27DB-BD31-4B8C-83A1-F6EECF244321}">
                <p14:modId xmlns:p14="http://schemas.microsoft.com/office/powerpoint/2010/main" val="3255481288"/>
              </p:ext>
            </p:extLst>
          </p:nvPr>
        </p:nvGraphicFramePr>
        <p:xfrm>
          <a:off x="4957763" y="4511576"/>
          <a:ext cx="3313112" cy="1509712"/>
        </p:xfrm>
        <a:graphic>
          <a:graphicData uri="http://schemas.openxmlformats.org/presentationml/2006/ole">
            <mc:AlternateContent xmlns:mc="http://schemas.openxmlformats.org/markup-compatibility/2006">
              <mc:Choice xmlns:v="urn:schemas-microsoft-com:vml" Requires="v">
                <p:oleObj spid="_x0000_s12154" name="Equation" r:id="rId9" imgW="1282680" imgH="583920" progId="Equation.DSMT4">
                  <p:embed/>
                </p:oleObj>
              </mc:Choice>
              <mc:Fallback>
                <p:oleObj name="Equation" r:id="rId9" imgW="1282680" imgH="583920" progId="Equation.DSMT4">
                  <p:embed/>
                  <p:pic>
                    <p:nvPicPr>
                      <p:cNvPr id="0" name="Object 61"/>
                      <p:cNvPicPr>
                        <a:picLocks noGrp="1" noChangeAspect="1" noChangeArrowheads="1"/>
                      </p:cNvPicPr>
                      <p:nvPr/>
                    </p:nvPicPr>
                    <p:blipFill>
                      <a:blip r:embed="rId10"/>
                      <a:srcRect/>
                      <a:stretch>
                        <a:fillRect/>
                      </a:stretch>
                    </p:blipFill>
                    <p:spPr bwMode="auto">
                      <a:xfrm>
                        <a:off x="4957763" y="4511576"/>
                        <a:ext cx="3313112" cy="15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062" name="Object 62"/>
          <p:cNvGraphicFramePr>
            <a:graphicFrameLocks noChangeAspect="1"/>
          </p:cNvGraphicFramePr>
          <p:nvPr>
            <p:extLst>
              <p:ext uri="{D42A27DB-BD31-4B8C-83A1-F6EECF244321}">
                <p14:modId xmlns:p14="http://schemas.microsoft.com/office/powerpoint/2010/main" val="1679114176"/>
              </p:ext>
            </p:extLst>
          </p:nvPr>
        </p:nvGraphicFramePr>
        <p:xfrm>
          <a:off x="3096766" y="243930"/>
          <a:ext cx="1619250" cy="1312862"/>
        </p:xfrm>
        <a:graphic>
          <a:graphicData uri="http://schemas.openxmlformats.org/presentationml/2006/ole">
            <mc:AlternateContent xmlns:mc="http://schemas.openxmlformats.org/markup-compatibility/2006">
              <mc:Choice xmlns:v="urn:schemas-microsoft-com:vml" Requires="v">
                <p:oleObj spid="_x0000_s12155" name="公式" r:id="rId11" imgW="614411" imgH="481110" progId="Equation.3">
                  <p:embed/>
                </p:oleObj>
              </mc:Choice>
              <mc:Fallback>
                <p:oleObj name="公式" r:id="rId11" imgW="614411" imgH="481110" progId="Equation.3">
                  <p:embed/>
                  <p:pic>
                    <p:nvPicPr>
                      <p:cNvPr id="0"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96766" y="243930"/>
                        <a:ext cx="1619250" cy="13128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063" name="Object 63"/>
          <p:cNvGraphicFramePr>
            <a:graphicFrameLocks noChangeAspect="1"/>
          </p:cNvGraphicFramePr>
          <p:nvPr>
            <p:extLst>
              <p:ext uri="{D42A27DB-BD31-4B8C-83A1-F6EECF244321}">
                <p14:modId xmlns:p14="http://schemas.microsoft.com/office/powerpoint/2010/main" val="1681185412"/>
              </p:ext>
            </p:extLst>
          </p:nvPr>
        </p:nvGraphicFramePr>
        <p:xfrm>
          <a:off x="500063" y="2192238"/>
          <a:ext cx="2386012" cy="922338"/>
        </p:xfrm>
        <a:graphic>
          <a:graphicData uri="http://schemas.openxmlformats.org/presentationml/2006/ole">
            <mc:AlternateContent xmlns:mc="http://schemas.openxmlformats.org/markup-compatibility/2006">
              <mc:Choice xmlns:v="urn:schemas-microsoft-com:vml" Requires="v">
                <p:oleObj spid="_x0000_s12156" name="Equation" r:id="rId13" imgW="976231" imgH="299843" progId="Equation.DSMT4">
                  <p:embed/>
                </p:oleObj>
              </mc:Choice>
              <mc:Fallback>
                <p:oleObj name="Equation" r:id="rId13" imgW="976231" imgH="299843" progId="Equation.DSMT4">
                  <p:embed/>
                  <p:pic>
                    <p:nvPicPr>
                      <p:cNvPr id="0" name="Object 6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063" y="2192238"/>
                        <a:ext cx="2386012" cy="9223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64" name="AutoShape 64"/>
          <p:cNvSpPr>
            <a:spLocks noChangeArrowheads="1"/>
          </p:cNvSpPr>
          <p:nvPr/>
        </p:nvSpPr>
        <p:spPr bwMode="auto">
          <a:xfrm>
            <a:off x="2916238" y="2425601"/>
            <a:ext cx="976312" cy="485775"/>
          </a:xfrm>
          <a:prstGeom prst="rightArrow">
            <a:avLst>
              <a:gd name="adj1" fmla="val 50000"/>
              <a:gd name="adj2" fmla="val 50245"/>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065" name="Object 65"/>
          <p:cNvGraphicFramePr>
            <a:graphicFrameLocks noChangeAspect="1"/>
          </p:cNvGraphicFramePr>
          <p:nvPr>
            <p:extLst>
              <p:ext uri="{D42A27DB-BD31-4B8C-83A1-F6EECF244321}">
                <p14:modId xmlns:p14="http://schemas.microsoft.com/office/powerpoint/2010/main" val="3569028788"/>
              </p:ext>
            </p:extLst>
          </p:nvPr>
        </p:nvGraphicFramePr>
        <p:xfrm>
          <a:off x="4000500" y="2120801"/>
          <a:ext cx="2101850" cy="1003300"/>
        </p:xfrm>
        <a:graphic>
          <a:graphicData uri="http://schemas.openxmlformats.org/presentationml/2006/ole">
            <mc:AlternateContent xmlns:mc="http://schemas.openxmlformats.org/markup-compatibility/2006">
              <mc:Choice xmlns:v="urn:schemas-microsoft-com:vml" Requires="v">
                <p:oleObj spid="_x0000_s12157" name="Equation" r:id="rId15" imgW="843109" imgH="338235" progId="Equation.DSMT4">
                  <p:embed/>
                </p:oleObj>
              </mc:Choice>
              <mc:Fallback>
                <p:oleObj name="Equation" r:id="rId15" imgW="843109" imgH="338235" progId="Equation.DSMT4">
                  <p:embed/>
                  <p:pic>
                    <p:nvPicPr>
                      <p:cNvPr id="0" name="Object 6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00500" y="2120801"/>
                        <a:ext cx="2101850" cy="1003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066" name="Freeform 66"/>
          <p:cNvSpPr>
            <a:spLocks/>
          </p:cNvSpPr>
          <p:nvPr/>
        </p:nvSpPr>
        <p:spPr bwMode="auto">
          <a:xfrm>
            <a:off x="6110289" y="2692301"/>
            <a:ext cx="2535734" cy="2674423"/>
          </a:xfrm>
          <a:custGeom>
            <a:avLst/>
            <a:gdLst>
              <a:gd name="T0" fmla="*/ 0 w 1686"/>
              <a:gd name="T1" fmla="*/ 0 h 1673"/>
              <a:gd name="T2" fmla="*/ 2147483646 w 1686"/>
              <a:gd name="T3" fmla="*/ 2147483646 h 1673"/>
              <a:gd name="T4" fmla="*/ 2147483646 w 1686"/>
              <a:gd name="T5" fmla="*/ 2147483646 h 1673"/>
              <a:gd name="T6" fmla="*/ 2147483646 w 1686"/>
              <a:gd name="T7" fmla="*/ 2147483646 h 1673"/>
              <a:gd name="T8" fmla="*/ 2147483646 w 1686"/>
              <a:gd name="T9" fmla="*/ 2147483646 h 1673"/>
              <a:gd name="T10" fmla="*/ 0 60000 65536"/>
              <a:gd name="T11" fmla="*/ 0 60000 65536"/>
              <a:gd name="T12" fmla="*/ 0 60000 65536"/>
              <a:gd name="T13" fmla="*/ 0 60000 65536"/>
              <a:gd name="T14" fmla="*/ 0 60000 65536"/>
              <a:gd name="T15" fmla="*/ 0 w 1686"/>
              <a:gd name="T16" fmla="*/ 0 h 1673"/>
              <a:gd name="T17" fmla="*/ 1686 w 1686"/>
              <a:gd name="T18" fmla="*/ 1673 h 1673"/>
            </a:gdLst>
            <a:ahLst/>
            <a:cxnLst>
              <a:cxn ang="T10">
                <a:pos x="T0" y="T1"/>
              </a:cxn>
              <a:cxn ang="T11">
                <a:pos x="T2" y="T3"/>
              </a:cxn>
              <a:cxn ang="T12">
                <a:pos x="T4" y="T5"/>
              </a:cxn>
              <a:cxn ang="T13">
                <a:pos x="T6" y="T7"/>
              </a:cxn>
              <a:cxn ang="T14">
                <a:pos x="T8" y="T9"/>
              </a:cxn>
            </a:cxnLst>
            <a:rect l="T15" t="T16" r="T17" b="T18"/>
            <a:pathLst>
              <a:path w="1686" h="1673">
                <a:moveTo>
                  <a:pt x="0" y="0"/>
                </a:moveTo>
                <a:cubicBezTo>
                  <a:pt x="138" y="36"/>
                  <a:pt x="595" y="90"/>
                  <a:pt x="833" y="212"/>
                </a:cubicBezTo>
                <a:cubicBezTo>
                  <a:pt x="1071" y="334"/>
                  <a:pt x="1286" y="557"/>
                  <a:pt x="1427" y="734"/>
                </a:cubicBezTo>
                <a:cubicBezTo>
                  <a:pt x="1568" y="911"/>
                  <a:pt x="1674" y="1120"/>
                  <a:pt x="1680" y="1276"/>
                </a:cubicBezTo>
                <a:cubicBezTo>
                  <a:pt x="1686" y="1432"/>
                  <a:pt x="1507" y="1590"/>
                  <a:pt x="1461" y="1673"/>
                </a:cubicBezTo>
              </a:path>
            </a:pathLst>
          </a:custGeom>
          <a:noFill/>
          <a:ln w="38100" cap="flat" cmpd="sng">
            <a:solidFill>
              <a:srgbClr val="00FFFF"/>
            </a:solidFill>
            <a:prstDash val="solid"/>
            <a:round/>
            <a:headEnd type="none" w="med" len="me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48067" name="AutoShape 67"/>
          <p:cNvSpPr>
            <a:spLocks noChangeArrowheads="1"/>
          </p:cNvSpPr>
          <p:nvPr/>
        </p:nvSpPr>
        <p:spPr bwMode="auto">
          <a:xfrm>
            <a:off x="1042988" y="5589588"/>
            <a:ext cx="976312" cy="358775"/>
          </a:xfrm>
          <a:prstGeom prst="notchedRightArrow">
            <a:avLst>
              <a:gd name="adj1" fmla="val 50000"/>
              <a:gd name="adj2" fmla="val 68031"/>
            </a:avLst>
          </a:prstGeom>
          <a:solidFill>
            <a:srgbClr val="FF3300"/>
          </a:soli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48068" name="Object 68"/>
          <p:cNvGraphicFramePr>
            <a:graphicFrameLocks noChangeAspect="1"/>
          </p:cNvGraphicFramePr>
          <p:nvPr>
            <p:extLst>
              <p:ext uri="{D42A27DB-BD31-4B8C-83A1-F6EECF244321}">
                <p14:modId xmlns:p14="http://schemas.microsoft.com/office/powerpoint/2010/main" val="2111691642"/>
              </p:ext>
            </p:extLst>
          </p:nvPr>
        </p:nvGraphicFramePr>
        <p:xfrm>
          <a:off x="2111375" y="5366724"/>
          <a:ext cx="2546350" cy="1167425"/>
        </p:xfrm>
        <a:graphic>
          <a:graphicData uri="http://schemas.openxmlformats.org/presentationml/2006/ole">
            <mc:AlternateContent xmlns:mc="http://schemas.openxmlformats.org/markup-compatibility/2006">
              <mc:Choice xmlns:v="urn:schemas-microsoft-com:vml" Requires="v">
                <p:oleObj spid="_x0000_s12158" name="公式" r:id="rId17" imgW="1014266" imgH="452438" progId="Equation.3">
                  <p:embed/>
                </p:oleObj>
              </mc:Choice>
              <mc:Fallback>
                <p:oleObj name="公式" r:id="rId17" imgW="1014266" imgH="452438" progId="Equation.3">
                  <p:embed/>
                  <p:pic>
                    <p:nvPicPr>
                      <p:cNvPr id="0"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11375" y="5366724"/>
                        <a:ext cx="2546350" cy="1167425"/>
                      </a:xfrm>
                      <a:prstGeom prst="rect">
                        <a:avLst/>
                      </a:prstGeom>
                      <a:solidFill>
                        <a:srgbClr val="00FFFF">
                          <a:alpha val="20000"/>
                        </a:srgbClr>
                      </a:solidFill>
                      <a:ln w="9525">
                        <a:solidFill>
                          <a:srgbClr val="B2B2B2">
                            <a:alpha val="50195"/>
                          </a:srgbClr>
                        </a:solidFill>
                        <a:miter lim="800000"/>
                        <a:headEnd/>
                        <a:tailEnd/>
                      </a:ln>
                    </p:spPr>
                  </p:pic>
                </p:oleObj>
              </mc:Fallback>
            </mc:AlternateContent>
          </a:graphicData>
        </a:graphic>
      </p:graphicFrame>
      <p:sp>
        <p:nvSpPr>
          <p:cNvPr id="2048069" name="Rectangle 69"/>
          <p:cNvSpPr>
            <a:spLocks noChangeArrowheads="1"/>
          </p:cNvSpPr>
          <p:nvPr/>
        </p:nvSpPr>
        <p:spPr bwMode="auto">
          <a:xfrm>
            <a:off x="6902450" y="3433663"/>
            <a:ext cx="2211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FFFF"/>
                </a:solidFill>
                <a:latin typeface="仿宋_GB2312"/>
                <a:ea typeface="仿宋_GB2312"/>
                <a:cs typeface="仿宋_GB2312"/>
              </a:rPr>
              <a:t>只能取正号</a:t>
            </a:r>
          </a:p>
        </p:txBody>
      </p:sp>
      <p:sp>
        <p:nvSpPr>
          <p:cNvPr id="70" name="Rectangle 50"/>
          <p:cNvSpPr>
            <a:spLocks noChangeArrowheads="1"/>
          </p:cNvSpPr>
          <p:nvPr/>
        </p:nvSpPr>
        <p:spPr bwMode="auto">
          <a:xfrm>
            <a:off x="5291199" y="3114576"/>
            <a:ext cx="36012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chemeClr val="bg1"/>
                </a:solidFill>
                <a:latin typeface="Times New Roman" panose="02020603050405020304" pitchFamily="18" charset="0"/>
              </a:rPr>
              <a:t>当</a:t>
            </a:r>
            <a:r>
              <a:rPr lang="en-US" altLang="zh-CN" sz="2400" b="1" dirty="0" smtClean="0">
                <a:solidFill>
                  <a:schemeClr val="bg1"/>
                </a:solidFill>
                <a:latin typeface="Times New Roman" panose="02020603050405020304" pitchFamily="18" charset="0"/>
              </a:rPr>
              <a:t>(</a:t>
            </a:r>
            <a:r>
              <a:rPr lang="en-US" altLang="zh-CN" sz="2400" b="1" i="1" dirty="0" err="1" smtClean="0">
                <a:solidFill>
                  <a:schemeClr val="bg1"/>
                </a:solidFill>
                <a:latin typeface="Times New Roman" panose="02020603050405020304" pitchFamily="18" charset="0"/>
              </a:rPr>
              <a:t>v,u</a:t>
            </a:r>
            <a:r>
              <a:rPr lang="en-US" altLang="zh-CN" sz="2400" b="1" i="1" dirty="0" smtClean="0">
                <a:solidFill>
                  <a:schemeClr val="bg1"/>
                </a:solidFill>
                <a:latin typeface="Times New Roman" panose="02020603050405020304" pitchFamily="18" charset="0"/>
              </a:rPr>
              <a:t>)&lt;&lt;</a:t>
            </a:r>
            <a:r>
              <a:rPr lang="en-US" altLang="zh-CN" sz="2400" b="1" i="1" dirty="0">
                <a:solidFill>
                  <a:schemeClr val="bg1"/>
                </a:solidFill>
                <a:latin typeface="Times New Roman" panose="02020603050405020304" pitchFamily="18" charset="0"/>
              </a:rPr>
              <a:t>c</a:t>
            </a:r>
            <a:r>
              <a:rPr lang="zh-CN" altLang="en-US" sz="2400" b="1" dirty="0">
                <a:solidFill>
                  <a:schemeClr val="bg1"/>
                </a:solidFill>
                <a:latin typeface="Times New Roman" panose="02020603050405020304" pitchFamily="18" charset="0"/>
              </a:rPr>
              <a:t>时</a:t>
            </a:r>
            <a:r>
              <a:rPr lang="zh-CN" altLang="en-US" sz="2400" b="1" dirty="0" smtClean="0">
                <a:solidFill>
                  <a:schemeClr val="bg1"/>
                </a:solidFill>
                <a:latin typeface="Times New Roman" panose="02020603050405020304" pitchFamily="18" charset="0"/>
              </a:rPr>
              <a:t>，根据</a:t>
            </a:r>
            <a:r>
              <a:rPr lang="zh-CN" altLang="en-US" sz="2400" b="1" dirty="0" smtClean="0">
                <a:solidFill>
                  <a:srgbClr val="00FFFF"/>
                </a:solidFill>
                <a:latin typeface="Times New Roman" panose="02020603050405020304" pitchFamily="18" charset="0"/>
              </a:rPr>
              <a:t>对应原理</a:t>
            </a:r>
            <a:r>
              <a:rPr lang="zh-CN" altLang="en-US" sz="2400" b="1" dirty="0" smtClean="0">
                <a:solidFill>
                  <a:schemeClr val="bg1"/>
                </a:solidFill>
                <a:latin typeface="Times New Roman" panose="02020603050405020304" pitchFamily="18" charset="0"/>
              </a:rPr>
              <a:t>应有</a:t>
            </a:r>
            <a:r>
              <a:rPr lang="en-US" altLang="zh-CN" sz="2400" b="1" i="1" dirty="0">
                <a:solidFill>
                  <a:schemeClr val="bg1"/>
                </a:solidFill>
                <a:latin typeface="Times New Roman" panose="02020603050405020304" pitchFamily="18" charset="0"/>
              </a:rPr>
              <a:t>u=v/2</a:t>
            </a:r>
            <a:endParaRPr lang="zh-CN" altLang="en-US" sz="2400" b="1" i="1" baseline="-25000" dirty="0">
              <a:solidFill>
                <a:schemeClr val="bg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79983" y="1104355"/>
            <a:ext cx="2663825" cy="1087883"/>
            <a:chOff x="179983" y="1104355"/>
            <a:chExt cx="2663825" cy="1087883"/>
          </a:xfrm>
        </p:grpSpPr>
        <p:sp>
          <p:nvSpPr>
            <p:cNvPr id="73" name="AutoShape 64"/>
            <p:cNvSpPr>
              <a:spLocks noChangeArrowheads="1"/>
            </p:cNvSpPr>
            <p:nvPr/>
          </p:nvSpPr>
          <p:spPr bwMode="auto">
            <a:xfrm rot="5400000">
              <a:off x="1840954" y="1405409"/>
              <a:ext cx="1087883" cy="485775"/>
            </a:xfrm>
            <a:prstGeom prst="rightArrow">
              <a:avLst>
                <a:gd name="adj1" fmla="val 50000"/>
                <a:gd name="adj2" fmla="val 50216"/>
              </a:avLst>
            </a:prstGeom>
            <a:gradFill rotWithShape="1">
              <a:gsLst>
                <a:gs pos="0">
                  <a:srgbClr val="99FF99"/>
                </a:gs>
                <a:gs pos="100000">
                  <a:srgbClr val="477647"/>
                </a:gs>
              </a:gsLst>
              <a:path path="rect">
                <a:fillToRect l="50000" t="50000" r="50000" b="50000"/>
              </a:path>
            </a:gradFill>
            <a:ln w="9525" algn="ctr">
              <a:solidFill>
                <a:schemeClr val="tx1"/>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组合 1"/>
            <p:cNvGrpSpPr/>
            <p:nvPr/>
          </p:nvGrpSpPr>
          <p:grpSpPr>
            <a:xfrm>
              <a:off x="179983" y="1257253"/>
              <a:ext cx="2663825" cy="742997"/>
              <a:chOff x="103662" y="1257253"/>
              <a:chExt cx="2663825" cy="742997"/>
            </a:xfrm>
          </p:grpSpPr>
          <p:sp>
            <p:nvSpPr>
              <p:cNvPr id="72" name="Rectangle 50"/>
              <p:cNvSpPr>
                <a:spLocks noChangeArrowheads="1"/>
              </p:cNvSpPr>
              <p:nvPr/>
            </p:nvSpPr>
            <p:spPr bwMode="auto">
              <a:xfrm>
                <a:off x="103662" y="1417677"/>
                <a:ext cx="26638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FFCC00"/>
                    </a:solidFill>
                    <a:latin typeface="Times New Roman" panose="02020603050405020304" pitchFamily="18" charset="0"/>
                  </a:rPr>
                  <a:t>两边同乘以</a:t>
                </a:r>
                <a:endParaRPr lang="zh-CN" altLang="en-US" sz="2400" b="1" baseline="-25000" dirty="0">
                  <a:solidFill>
                    <a:srgbClr val="FFCC00"/>
                  </a:solidFill>
                  <a:latin typeface="Times New Roman" panose="02020603050405020304" pitchFamily="18" charset="0"/>
                  <a:cs typeface="Times New Roman" panose="02020603050405020304" pitchFamily="18" charset="0"/>
                </a:endParaRPr>
              </a:p>
            </p:txBody>
          </p:sp>
          <p:graphicFrame>
            <p:nvGraphicFramePr>
              <p:cNvPr id="74" name="Object 63"/>
              <p:cNvGraphicFramePr>
                <a:graphicFrameLocks noChangeAspect="1"/>
              </p:cNvGraphicFramePr>
              <p:nvPr>
                <p:extLst>
                  <p:ext uri="{D42A27DB-BD31-4B8C-83A1-F6EECF244321}">
                    <p14:modId xmlns:p14="http://schemas.microsoft.com/office/powerpoint/2010/main" val="3939040815"/>
                  </p:ext>
                </p:extLst>
              </p:nvPr>
            </p:nvGraphicFramePr>
            <p:xfrm>
              <a:off x="1676530" y="1257253"/>
              <a:ext cx="411504" cy="742997"/>
            </p:xfrm>
            <a:graphic>
              <a:graphicData uri="http://schemas.openxmlformats.org/presentationml/2006/ole">
                <mc:AlternateContent xmlns:mc="http://schemas.openxmlformats.org/markup-compatibility/2006">
                  <mc:Choice xmlns:v="urn:schemas-microsoft-com:vml" Requires="v">
                    <p:oleObj spid="_x0000_s12159" name="Equation" r:id="rId19" imgW="215640" imgH="419040" progId="Equation.DSMT4">
                      <p:embed/>
                    </p:oleObj>
                  </mc:Choice>
                  <mc:Fallback>
                    <p:oleObj name="Equation" r:id="rId19" imgW="215640" imgH="419040" progId="Equation.DSMT4">
                      <p:embed/>
                      <p:pic>
                        <p:nvPicPr>
                          <p:cNvPr id="0" name=""/>
                          <p:cNvPicPr>
                            <a:picLocks noChangeAspect="1" noChangeArrowheads="1"/>
                          </p:cNvPicPr>
                          <p:nvPr/>
                        </p:nvPicPr>
                        <p:blipFill>
                          <a:blip r:embed="rId20"/>
                          <a:srcRect/>
                          <a:stretch>
                            <a:fillRect/>
                          </a:stretch>
                        </p:blipFill>
                        <p:spPr bwMode="auto">
                          <a:xfrm>
                            <a:off x="1676530" y="1257253"/>
                            <a:ext cx="411504" cy="742997"/>
                          </a:xfrm>
                          <a:prstGeom prst="rect">
                            <a:avLst/>
                          </a:prstGeom>
                          <a:noFill/>
                          <a:ln>
                            <a:noFill/>
                          </a:ln>
                          <a:effectLst/>
                          <a:extLst/>
                        </p:spPr>
                      </p:pic>
                    </p:oleObj>
                  </mc:Fallback>
                </mc:AlternateContent>
              </a:graphicData>
            </a:graphic>
          </p:graphicFrame>
        </p:grpSp>
      </p:grpSp>
      <p:graphicFrame>
        <p:nvGraphicFramePr>
          <p:cNvPr id="76" name="对象 75"/>
          <p:cNvGraphicFramePr>
            <a:graphicFrameLocks noChangeAspect="1"/>
          </p:cNvGraphicFramePr>
          <p:nvPr>
            <p:extLst>
              <p:ext uri="{D42A27DB-BD31-4B8C-83A1-F6EECF244321}">
                <p14:modId xmlns:p14="http://schemas.microsoft.com/office/powerpoint/2010/main" val="1116870100"/>
              </p:ext>
            </p:extLst>
          </p:nvPr>
        </p:nvGraphicFramePr>
        <p:xfrm>
          <a:off x="1751646" y="3122728"/>
          <a:ext cx="3048000" cy="609600"/>
        </p:xfrm>
        <a:graphic>
          <a:graphicData uri="http://schemas.openxmlformats.org/presentationml/2006/ole">
            <mc:AlternateContent xmlns:mc="http://schemas.openxmlformats.org/markup-compatibility/2006">
              <mc:Choice xmlns:v="urn:schemas-microsoft-com:vml" Requires="v">
                <p:oleObj spid="_x0000_s12160" name="Equation" r:id="rId21" imgW="1143000" imgH="228600" progId="Equation.DSMT4">
                  <p:embed/>
                </p:oleObj>
              </mc:Choice>
              <mc:Fallback>
                <p:oleObj name="Equation" r:id="rId21" imgW="1143000" imgH="228600" progId="Equation.DSMT4">
                  <p:embed/>
                  <p:pic>
                    <p:nvPicPr>
                      <p:cNvPr id="0" name=""/>
                      <p:cNvPicPr>
                        <a:picLocks noChangeAspect="1" noChangeArrowheads="1"/>
                      </p:cNvPicPr>
                      <p:nvPr/>
                    </p:nvPicPr>
                    <p:blipFill>
                      <a:blip r:embed="rId22"/>
                      <a:srcRect/>
                      <a:stretch>
                        <a:fillRect/>
                      </a:stretch>
                    </p:blipFill>
                    <p:spPr bwMode="auto">
                      <a:xfrm>
                        <a:off x="1751646" y="3122728"/>
                        <a:ext cx="3048000" cy="609600"/>
                      </a:xfrm>
                      <a:prstGeom prst="rect">
                        <a:avLst/>
                      </a:prstGeom>
                      <a:noFill/>
                      <a:ln>
                        <a:noFill/>
                      </a:ln>
                      <a:extLst/>
                    </p:spPr>
                  </p:pic>
                </p:oleObj>
              </mc:Fallback>
            </mc:AlternateContent>
          </a:graphicData>
        </a:graphic>
      </p:graphicFrame>
      <p:graphicFrame>
        <p:nvGraphicFramePr>
          <p:cNvPr id="77" name="对象 76"/>
          <p:cNvGraphicFramePr>
            <a:graphicFrameLocks noChangeAspect="1"/>
          </p:cNvGraphicFramePr>
          <p:nvPr>
            <p:extLst>
              <p:ext uri="{D42A27DB-BD31-4B8C-83A1-F6EECF244321}">
                <p14:modId xmlns:p14="http://schemas.microsoft.com/office/powerpoint/2010/main" val="3842180112"/>
              </p:ext>
            </p:extLst>
          </p:nvPr>
        </p:nvGraphicFramePr>
        <p:xfrm>
          <a:off x="1693863" y="3981028"/>
          <a:ext cx="3048000" cy="541338"/>
        </p:xfrm>
        <a:graphic>
          <a:graphicData uri="http://schemas.openxmlformats.org/presentationml/2006/ole">
            <mc:AlternateContent xmlns:mc="http://schemas.openxmlformats.org/markup-compatibility/2006">
              <mc:Choice xmlns:v="urn:schemas-microsoft-com:vml" Requires="v">
                <p:oleObj spid="_x0000_s12161" name="Equation" r:id="rId23" imgW="1143000" imgH="203040" progId="Equation.DSMT4">
                  <p:embed/>
                </p:oleObj>
              </mc:Choice>
              <mc:Fallback>
                <p:oleObj name="Equation" r:id="rId23" imgW="1143000" imgH="203040" progId="Equation.DSMT4">
                  <p:embed/>
                  <p:pic>
                    <p:nvPicPr>
                      <p:cNvPr id="0" name=""/>
                      <p:cNvPicPr>
                        <a:picLocks noChangeAspect="1" noChangeArrowheads="1"/>
                      </p:cNvPicPr>
                      <p:nvPr/>
                    </p:nvPicPr>
                    <p:blipFill>
                      <a:blip r:embed="rId24"/>
                      <a:srcRect/>
                      <a:stretch>
                        <a:fillRect/>
                      </a:stretch>
                    </p:blipFill>
                    <p:spPr bwMode="auto">
                      <a:xfrm>
                        <a:off x="1693863" y="3981028"/>
                        <a:ext cx="3048000" cy="541338"/>
                      </a:xfrm>
                      <a:prstGeom prst="rect">
                        <a:avLst/>
                      </a:prstGeom>
                      <a:noFill/>
                      <a:ln>
                        <a:noFill/>
                      </a:ln>
                      <a:extLst/>
                    </p:spPr>
                  </p:pic>
                </p:oleObj>
              </mc:Fallback>
            </mc:AlternateContent>
          </a:graphicData>
        </a:graphic>
      </p:graphicFrame>
      <p:sp>
        <p:nvSpPr>
          <p:cNvPr id="78" name="Rectangle 54"/>
          <p:cNvSpPr>
            <a:spLocks noChangeArrowheads="1"/>
          </p:cNvSpPr>
          <p:nvPr/>
        </p:nvSpPr>
        <p:spPr bwMode="auto">
          <a:xfrm>
            <a:off x="213867" y="273358"/>
            <a:ext cx="1030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smtClean="0">
                <a:solidFill>
                  <a:srgbClr val="00FFFF"/>
                </a:solidFill>
                <a:latin typeface="仿宋_GB2312"/>
                <a:ea typeface="仿宋_GB2312"/>
                <a:cs typeface="仿宋_GB2312"/>
              </a:rPr>
              <a:t>解决方案：</a:t>
            </a:r>
            <a:endParaRPr lang="zh-CN" altLang="en-US" sz="2400" b="1" dirty="0">
              <a:solidFill>
                <a:srgbClr val="00FFFF"/>
              </a:solidFill>
              <a:latin typeface="仿宋_GB2312"/>
              <a:ea typeface="仿宋_GB2312"/>
              <a:cs typeface="仿宋_GB2312"/>
            </a:endParaRPr>
          </a:p>
        </p:txBody>
      </p:sp>
      <p:grpSp>
        <p:nvGrpSpPr>
          <p:cNvPr id="4" name="组合 3"/>
          <p:cNvGrpSpPr/>
          <p:nvPr/>
        </p:nvGrpSpPr>
        <p:grpSpPr>
          <a:xfrm>
            <a:off x="5076681" y="146602"/>
            <a:ext cx="3744912" cy="1490663"/>
            <a:chOff x="5027613" y="5902597"/>
            <a:chExt cx="3744912" cy="1490663"/>
          </a:xfrm>
        </p:grpSpPr>
        <p:grpSp>
          <p:nvGrpSpPr>
            <p:cNvPr id="79" name="Group 2"/>
            <p:cNvGrpSpPr>
              <a:grpSpLocks/>
            </p:cNvGrpSpPr>
            <p:nvPr/>
          </p:nvGrpSpPr>
          <p:grpSpPr bwMode="auto">
            <a:xfrm>
              <a:off x="5027613" y="5902597"/>
              <a:ext cx="3744912" cy="1490663"/>
              <a:chOff x="2561" y="2220"/>
              <a:chExt cx="2359" cy="939"/>
            </a:xfrm>
          </p:grpSpPr>
          <p:grpSp>
            <p:nvGrpSpPr>
              <p:cNvPr id="80" name="Group 3"/>
              <p:cNvGrpSpPr>
                <a:grpSpLocks/>
              </p:cNvGrpSpPr>
              <p:nvPr/>
            </p:nvGrpSpPr>
            <p:grpSpPr bwMode="auto">
              <a:xfrm>
                <a:off x="2561" y="2220"/>
                <a:ext cx="2350" cy="939"/>
                <a:chOff x="2962" y="301"/>
                <a:chExt cx="2350" cy="939"/>
              </a:xfrm>
            </p:grpSpPr>
            <p:sp>
              <p:nvSpPr>
                <p:cNvPr id="83" name="AutoShape 4"/>
                <p:cNvSpPr>
                  <a:spLocks noChangeAspect="1" noChangeArrowheads="1" noTextEdit="1"/>
                </p:cNvSpPr>
                <p:nvPr/>
              </p:nvSpPr>
              <p:spPr bwMode="auto">
                <a:xfrm>
                  <a:off x="2962" y="359"/>
                  <a:ext cx="2350" cy="554"/>
                </a:xfrm>
                <a:prstGeom prst="rect">
                  <a:avLst/>
                </a:prstGeom>
                <a:solidFill>
                  <a:srgbClr val="00FFFF">
                    <a:alpha val="20000"/>
                  </a:srgbClr>
                </a:solidFill>
                <a:ln w="9525">
                  <a:solidFill>
                    <a:srgbClr val="FFFFFF">
                      <a:alpha val="50195"/>
                    </a:srgbClr>
                  </a:solidFill>
                  <a:miter lim="800000"/>
                  <a:headEnd/>
                  <a:tailEnd/>
                </a:ln>
              </p:spPr>
              <p:txBody>
                <a:bodyPr/>
                <a:lstStyle/>
                <a:p>
                  <a:endParaRPr lang="zh-CN" altLang="en-US"/>
                </a:p>
              </p:txBody>
            </p:sp>
            <p:sp>
              <p:nvSpPr>
                <p:cNvPr id="85" name="Rectangle 6"/>
                <p:cNvSpPr>
                  <a:spLocks noChangeArrowheads="1"/>
                </p:cNvSpPr>
                <p:nvPr/>
              </p:nvSpPr>
              <p:spPr bwMode="auto">
                <a:xfrm>
                  <a:off x="3085" y="106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dirty="0">
                    <a:solidFill>
                      <a:srgbClr val="FFCC00"/>
                    </a:solidFill>
                    <a:latin typeface="宋体" panose="02010600030101010101" pitchFamily="2" charset="-122"/>
                  </a:endParaRPr>
                </a:p>
              </p:txBody>
            </p:sp>
            <p:sp>
              <p:nvSpPr>
                <p:cNvPr id="86" name="Rectangle 7"/>
                <p:cNvSpPr>
                  <a:spLocks noChangeArrowheads="1"/>
                </p:cNvSpPr>
                <p:nvPr/>
              </p:nvSpPr>
              <p:spPr bwMode="auto">
                <a:xfrm>
                  <a:off x="2969" y="590"/>
                  <a:ext cx="13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CC00"/>
                      </a:solidFill>
                      <a:latin typeface="Times New Roman" panose="02020603050405020304" pitchFamily="18" charset="0"/>
                    </a:rPr>
                    <a:t>S' </a:t>
                  </a:r>
                  <a:endParaRPr lang="en-US" altLang="zh-CN">
                    <a:solidFill>
                      <a:srgbClr val="FFCC00"/>
                    </a:solidFill>
                  </a:endParaRPr>
                </a:p>
              </p:txBody>
            </p:sp>
            <p:sp>
              <p:nvSpPr>
                <p:cNvPr id="87" name="Rectangle 8"/>
                <p:cNvSpPr>
                  <a:spLocks noChangeArrowheads="1"/>
                </p:cNvSpPr>
                <p:nvPr/>
              </p:nvSpPr>
              <p:spPr bwMode="auto">
                <a:xfrm>
                  <a:off x="3107" y="594"/>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CC00"/>
                      </a:solidFill>
                      <a:latin typeface="宋体" panose="02010600030101010101" pitchFamily="2" charset="-122"/>
                    </a:rPr>
                    <a:t>系</a:t>
                  </a:r>
                </a:p>
              </p:txBody>
            </p:sp>
            <p:grpSp>
              <p:nvGrpSpPr>
                <p:cNvPr id="88" name="Group 9"/>
                <p:cNvGrpSpPr>
                  <a:grpSpLocks/>
                </p:cNvGrpSpPr>
                <p:nvPr/>
              </p:nvGrpSpPr>
              <p:grpSpPr bwMode="auto">
                <a:xfrm>
                  <a:off x="3037" y="301"/>
                  <a:ext cx="636" cy="288"/>
                  <a:chOff x="3037" y="301"/>
                  <a:chExt cx="636" cy="288"/>
                </a:xfrm>
              </p:grpSpPr>
              <p:sp>
                <p:nvSpPr>
                  <p:cNvPr id="89" name="Rectangle 10"/>
                  <p:cNvSpPr>
                    <a:spLocks noChangeArrowheads="1"/>
                  </p:cNvSpPr>
                  <p:nvPr/>
                </p:nvSpPr>
                <p:spPr bwMode="auto">
                  <a:xfrm>
                    <a:off x="3279" y="301"/>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dirty="0">
                        <a:solidFill>
                          <a:srgbClr val="FFCC66"/>
                        </a:solidFill>
                        <a:latin typeface="Times New Roman" panose="02020603050405020304" pitchFamily="18" charset="0"/>
                        <a:ea typeface="仿宋_GB2312"/>
                        <a:cs typeface="仿宋_GB2312"/>
                        <a:sym typeface="Symbol" panose="05050102010706020507" pitchFamily="18" charset="2"/>
                      </a:rPr>
                      <a:t>u</a:t>
                    </a:r>
                    <a:endParaRPr lang="en-US" altLang="zh-CN" sz="2400" b="1" dirty="0">
                      <a:solidFill>
                        <a:schemeClr val="bg1"/>
                      </a:solidFill>
                      <a:latin typeface="仿宋_GB2312"/>
                      <a:ea typeface="仿宋_GB2312"/>
                      <a:cs typeface="仿宋_GB2312"/>
                      <a:sym typeface="Symbol" panose="05050102010706020507" pitchFamily="18" charset="2"/>
                    </a:endParaRPr>
                  </a:p>
                </p:txBody>
              </p:sp>
              <p:sp>
                <p:nvSpPr>
                  <p:cNvPr id="90" name="AutoShape 11"/>
                  <p:cNvSpPr>
                    <a:spLocks noChangeArrowheads="1"/>
                  </p:cNvSpPr>
                  <p:nvPr/>
                </p:nvSpPr>
                <p:spPr bwMode="auto">
                  <a:xfrm>
                    <a:off x="3037" y="433"/>
                    <a:ext cx="272" cy="91"/>
                  </a:xfrm>
                  <a:prstGeom prst="rightArrow">
                    <a:avLst>
                      <a:gd name="adj1" fmla="val 50000"/>
                      <a:gd name="adj2" fmla="val 74725"/>
                    </a:avLst>
                  </a:prstGeom>
                  <a:solidFill>
                    <a:srgbClr val="FF00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2" name="Line 13"/>
              <p:cNvSpPr>
                <a:spLocks noChangeShapeType="1"/>
              </p:cNvSpPr>
              <p:nvPr/>
            </p:nvSpPr>
            <p:spPr bwMode="auto">
              <a:xfrm>
                <a:off x="2561" y="2813"/>
                <a:ext cx="2359" cy="0"/>
              </a:xfrm>
              <a:prstGeom prst="line">
                <a:avLst/>
              </a:prstGeom>
              <a:noFill/>
              <a:ln w="38100">
                <a:solidFill>
                  <a:schemeClr val="hlink"/>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1" name="Rectangle 14"/>
            <p:cNvSpPr>
              <a:spLocks noChangeArrowheads="1"/>
            </p:cNvSpPr>
            <p:nvPr/>
          </p:nvSpPr>
          <p:spPr bwMode="auto">
            <a:xfrm>
              <a:off x="7482033" y="5952339"/>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宋体" panose="02010600030101010101" pitchFamily="2" charset="-122"/>
                </a:rPr>
                <a:t>（碰后）</a:t>
              </a:r>
            </a:p>
          </p:txBody>
        </p:sp>
        <p:sp>
          <p:nvSpPr>
            <p:cNvPr id="133" name="Rectangle 57"/>
            <p:cNvSpPr>
              <a:spLocks noChangeArrowheads="1"/>
            </p:cNvSpPr>
            <p:nvPr/>
          </p:nvSpPr>
          <p:spPr bwMode="auto">
            <a:xfrm>
              <a:off x="5959475" y="5973700"/>
              <a:ext cx="914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bg1"/>
                  </a:solidFill>
                  <a:latin typeface="宋体" panose="02010600030101010101" pitchFamily="2" charset="-122"/>
                </a:rPr>
                <a:t>（碰前）</a:t>
              </a:r>
              <a:endParaRPr lang="zh-CN" altLang="en-US" b="1" dirty="0">
                <a:solidFill>
                  <a:schemeClr val="bg1"/>
                </a:solidFill>
              </a:endParaRPr>
            </a:p>
          </p:txBody>
        </p:sp>
        <p:grpSp>
          <p:nvGrpSpPr>
            <p:cNvPr id="134" name="Group 58"/>
            <p:cNvGrpSpPr>
              <a:grpSpLocks/>
            </p:cNvGrpSpPr>
            <p:nvPr/>
          </p:nvGrpSpPr>
          <p:grpSpPr bwMode="auto">
            <a:xfrm>
              <a:off x="5672138" y="6145483"/>
              <a:ext cx="1630362" cy="473075"/>
              <a:chOff x="686" y="2038"/>
              <a:chExt cx="1027" cy="298"/>
            </a:xfrm>
          </p:grpSpPr>
          <p:sp>
            <p:nvSpPr>
              <p:cNvPr id="135" name="Freeform 59"/>
              <p:cNvSpPr>
                <a:spLocks noEditPoints="1"/>
              </p:cNvSpPr>
              <p:nvPr/>
            </p:nvSpPr>
            <p:spPr bwMode="auto">
              <a:xfrm>
                <a:off x="1511" y="2145"/>
                <a:ext cx="202" cy="191"/>
              </a:xfrm>
              <a:custGeom>
                <a:avLst/>
                <a:gdLst>
                  <a:gd name="T0" fmla="*/ 2147483646 w 20"/>
                  <a:gd name="T1" fmla="*/ 2147483646 h 19"/>
                  <a:gd name="T2" fmla="*/ 2147483646 w 20"/>
                  <a:gd name="T3" fmla="*/ 0 h 19"/>
                  <a:gd name="T4" fmla="*/ 0 w 20"/>
                  <a:gd name="T5" fmla="*/ 2147483646 h 19"/>
                  <a:gd name="T6" fmla="*/ 2147483646 w 20"/>
                  <a:gd name="T7" fmla="*/ 2147483646 h 19"/>
                  <a:gd name="T8" fmla="*/ 2147483646 w 20"/>
                  <a:gd name="T9" fmla="*/ 2147483646 h 19"/>
                  <a:gd name="T10" fmla="*/ 2147483646 w 20"/>
                  <a:gd name="T11" fmla="*/ 2147483646 h 19"/>
                  <a:gd name="T12" fmla="*/ 2147483646 w 20"/>
                  <a:gd name="T13" fmla="*/ 2147483646 h 19"/>
                  <a:gd name="T14" fmla="*/ 2147483646 w 20"/>
                  <a:gd name="T15" fmla="*/ 2147483646 h 19"/>
                  <a:gd name="T16" fmla="*/ 2147483646 w 20"/>
                  <a:gd name="T17" fmla="*/ 2147483646 h 19"/>
                  <a:gd name="T18" fmla="*/ 2147483646 w 20"/>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9"/>
                  <a:gd name="T32" fmla="*/ 20 w 20"/>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9">
                    <a:moveTo>
                      <a:pt x="20" y="9"/>
                    </a:moveTo>
                    <a:cubicBezTo>
                      <a:pt x="20" y="4"/>
                      <a:pt x="15" y="0"/>
                      <a:pt x="10" y="0"/>
                    </a:cubicBezTo>
                    <a:cubicBezTo>
                      <a:pt x="5" y="0"/>
                      <a:pt x="0" y="4"/>
                      <a:pt x="0" y="9"/>
                    </a:cubicBezTo>
                    <a:cubicBezTo>
                      <a:pt x="0" y="15"/>
                      <a:pt x="5" y="19"/>
                      <a:pt x="10" y="19"/>
                    </a:cubicBezTo>
                    <a:cubicBezTo>
                      <a:pt x="15" y="19"/>
                      <a:pt x="20" y="15"/>
                      <a:pt x="20" y="9"/>
                    </a:cubicBezTo>
                    <a:close/>
                    <a:moveTo>
                      <a:pt x="17" y="9"/>
                    </a:moveTo>
                    <a:cubicBezTo>
                      <a:pt x="17" y="14"/>
                      <a:pt x="14" y="17"/>
                      <a:pt x="10" y="17"/>
                    </a:cubicBezTo>
                    <a:cubicBezTo>
                      <a:pt x="6" y="17"/>
                      <a:pt x="2" y="14"/>
                      <a:pt x="2" y="9"/>
                    </a:cubicBezTo>
                    <a:cubicBezTo>
                      <a:pt x="2" y="5"/>
                      <a:pt x="6" y="2"/>
                      <a:pt x="10" y="2"/>
                    </a:cubicBezTo>
                    <a:cubicBezTo>
                      <a:pt x="14"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60"/>
              <p:cNvSpPr>
                <a:spLocks noEditPoints="1"/>
              </p:cNvSpPr>
              <p:nvPr/>
            </p:nvSpPr>
            <p:spPr bwMode="auto">
              <a:xfrm>
                <a:off x="1522"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4" y="0"/>
                      <a:pt x="9" y="0"/>
                    </a:cubicBezTo>
                    <a:cubicBezTo>
                      <a:pt x="4" y="0"/>
                      <a:pt x="0" y="4"/>
                      <a:pt x="0" y="8"/>
                    </a:cubicBezTo>
                    <a:cubicBezTo>
                      <a:pt x="0" y="13"/>
                      <a:pt x="4" y="17"/>
                      <a:pt x="9" y="17"/>
                    </a:cubicBezTo>
                    <a:cubicBezTo>
                      <a:pt x="14" y="17"/>
                      <a:pt x="17" y="13"/>
                      <a:pt x="17" y="8"/>
                    </a:cubicBezTo>
                    <a:close/>
                    <a:moveTo>
                      <a:pt x="15" y="8"/>
                    </a:moveTo>
                    <a:cubicBezTo>
                      <a:pt x="15" y="12"/>
                      <a:pt x="12" y="15"/>
                      <a:pt x="9" y="15"/>
                    </a:cubicBezTo>
                    <a:cubicBezTo>
                      <a:pt x="5" y="15"/>
                      <a:pt x="2" y="12"/>
                      <a:pt x="2" y="8"/>
                    </a:cubicBezTo>
                    <a:cubicBezTo>
                      <a:pt x="2" y="5"/>
                      <a:pt x="5" y="2"/>
                      <a:pt x="9"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7" name="Freeform 61"/>
              <p:cNvSpPr>
                <a:spLocks noEditPoints="1"/>
              </p:cNvSpPr>
              <p:nvPr/>
            </p:nvSpPr>
            <p:spPr bwMode="auto">
              <a:xfrm>
                <a:off x="1532"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2" y="0"/>
                      <a:pt x="8" y="0"/>
                    </a:cubicBezTo>
                    <a:cubicBezTo>
                      <a:pt x="4" y="0"/>
                      <a:pt x="0" y="3"/>
                      <a:pt x="0" y="7"/>
                    </a:cubicBezTo>
                    <a:cubicBezTo>
                      <a:pt x="0" y="12"/>
                      <a:pt x="4" y="15"/>
                      <a:pt x="8" y="15"/>
                    </a:cubicBezTo>
                    <a:cubicBezTo>
                      <a:pt x="12" y="15"/>
                      <a:pt x="15" y="12"/>
                      <a:pt x="15" y="7"/>
                    </a:cubicBezTo>
                    <a:close/>
                    <a:moveTo>
                      <a:pt x="13" y="7"/>
                    </a:moveTo>
                    <a:cubicBezTo>
                      <a:pt x="13" y="10"/>
                      <a:pt x="11" y="13"/>
                      <a:pt x="8" y="13"/>
                    </a:cubicBezTo>
                    <a:cubicBezTo>
                      <a:pt x="5" y="13"/>
                      <a:pt x="3" y="10"/>
                      <a:pt x="3" y="7"/>
                    </a:cubicBezTo>
                    <a:cubicBezTo>
                      <a:pt x="3" y="5"/>
                      <a:pt x="5" y="2"/>
                      <a:pt x="8" y="2"/>
                    </a:cubicBezTo>
                    <a:cubicBezTo>
                      <a:pt x="11"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8" name="Freeform 62"/>
              <p:cNvSpPr>
                <a:spLocks noEditPoints="1"/>
              </p:cNvSpPr>
              <p:nvPr/>
            </p:nvSpPr>
            <p:spPr bwMode="auto">
              <a:xfrm>
                <a:off x="1542"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7" y="0"/>
                    </a:cubicBezTo>
                    <a:cubicBezTo>
                      <a:pt x="3" y="0"/>
                      <a:pt x="0" y="3"/>
                      <a:pt x="0" y="6"/>
                    </a:cubicBezTo>
                    <a:cubicBezTo>
                      <a:pt x="0" y="10"/>
                      <a:pt x="3" y="13"/>
                      <a:pt x="7" y="13"/>
                    </a:cubicBezTo>
                    <a:cubicBezTo>
                      <a:pt x="10" y="13"/>
                      <a:pt x="13" y="10"/>
                      <a:pt x="13" y="6"/>
                    </a:cubicBezTo>
                    <a:close/>
                    <a:moveTo>
                      <a:pt x="11" y="6"/>
                    </a:moveTo>
                    <a:cubicBezTo>
                      <a:pt x="11" y="9"/>
                      <a:pt x="9" y="11"/>
                      <a:pt x="7" y="11"/>
                    </a:cubicBezTo>
                    <a:cubicBezTo>
                      <a:pt x="5" y="11"/>
                      <a:pt x="3" y="9"/>
                      <a:pt x="3" y="6"/>
                    </a:cubicBezTo>
                    <a:cubicBezTo>
                      <a:pt x="3" y="4"/>
                      <a:pt x="5" y="2"/>
                      <a:pt x="7"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9" name="Freeform 63"/>
              <p:cNvSpPr>
                <a:spLocks noEditPoints="1"/>
              </p:cNvSpPr>
              <p:nvPr/>
            </p:nvSpPr>
            <p:spPr bwMode="auto">
              <a:xfrm>
                <a:off x="1562" y="2185"/>
                <a:ext cx="101" cy="111"/>
              </a:xfrm>
              <a:custGeom>
                <a:avLst/>
                <a:gdLst>
                  <a:gd name="T0" fmla="*/ 2147483646 w 10"/>
                  <a:gd name="T1" fmla="*/ 2147483646 h 11"/>
                  <a:gd name="T2" fmla="*/ 2147483646 w 10"/>
                  <a:gd name="T3" fmla="*/ 0 h 11"/>
                  <a:gd name="T4" fmla="*/ 0 w 10"/>
                  <a:gd name="T5" fmla="*/ 2147483646 h 11"/>
                  <a:gd name="T6" fmla="*/ 2147483646 w 10"/>
                  <a:gd name="T7" fmla="*/ 2147483646 h 11"/>
                  <a:gd name="T8" fmla="*/ 2147483646 w 10"/>
                  <a:gd name="T9" fmla="*/ 2147483646 h 11"/>
                  <a:gd name="T10" fmla="*/ 2147483646 w 10"/>
                  <a:gd name="T11" fmla="*/ 2147483646 h 11"/>
                  <a:gd name="T12" fmla="*/ 2147483646 w 10"/>
                  <a:gd name="T13" fmla="*/ 2147483646 h 11"/>
                  <a:gd name="T14" fmla="*/ 2147483646 w 10"/>
                  <a:gd name="T15" fmla="*/ 2147483646 h 11"/>
                  <a:gd name="T16" fmla="*/ 2147483646 w 10"/>
                  <a:gd name="T17" fmla="*/ 2147483646 h 11"/>
                  <a:gd name="T18" fmla="*/ 2147483646 w 10"/>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1"/>
                  <a:gd name="T32" fmla="*/ 10 w 10"/>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1">
                    <a:moveTo>
                      <a:pt x="10" y="5"/>
                    </a:moveTo>
                    <a:cubicBezTo>
                      <a:pt x="10" y="3"/>
                      <a:pt x="8" y="0"/>
                      <a:pt x="5" y="0"/>
                    </a:cubicBezTo>
                    <a:cubicBezTo>
                      <a:pt x="2" y="0"/>
                      <a:pt x="0" y="3"/>
                      <a:pt x="0" y="5"/>
                    </a:cubicBezTo>
                    <a:cubicBezTo>
                      <a:pt x="0" y="8"/>
                      <a:pt x="2" y="11"/>
                      <a:pt x="5" y="11"/>
                    </a:cubicBezTo>
                    <a:cubicBezTo>
                      <a:pt x="8" y="11"/>
                      <a:pt x="10" y="8"/>
                      <a:pt x="10" y="5"/>
                    </a:cubicBezTo>
                    <a:close/>
                    <a:moveTo>
                      <a:pt x="8" y="5"/>
                    </a:moveTo>
                    <a:cubicBezTo>
                      <a:pt x="8" y="7"/>
                      <a:pt x="7" y="9"/>
                      <a:pt x="5" y="9"/>
                    </a:cubicBezTo>
                    <a:cubicBezTo>
                      <a:pt x="3" y="9"/>
                      <a:pt x="2" y="7"/>
                      <a:pt x="2" y="5"/>
                    </a:cubicBezTo>
                    <a:cubicBezTo>
                      <a:pt x="2" y="4"/>
                      <a:pt x="3"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0" name="Freeform 64"/>
              <p:cNvSpPr>
                <a:spLocks noEditPoints="1"/>
              </p:cNvSpPr>
              <p:nvPr/>
            </p:nvSpPr>
            <p:spPr bwMode="auto">
              <a:xfrm>
                <a:off x="1572" y="2195"/>
                <a:ext cx="80" cy="91"/>
              </a:xfrm>
              <a:custGeom>
                <a:avLst/>
                <a:gdLst>
                  <a:gd name="T0" fmla="*/ 2147483646 w 8"/>
                  <a:gd name="T1" fmla="*/ 2147483646 h 9"/>
                  <a:gd name="T2" fmla="*/ 2147483646 w 8"/>
                  <a:gd name="T3" fmla="*/ 0 h 9"/>
                  <a:gd name="T4" fmla="*/ 0 w 8"/>
                  <a:gd name="T5" fmla="*/ 2147483646 h 9"/>
                  <a:gd name="T6" fmla="*/ 2147483646 w 8"/>
                  <a:gd name="T7" fmla="*/ 2147483646 h 9"/>
                  <a:gd name="T8" fmla="*/ 2147483646 w 8"/>
                  <a:gd name="T9" fmla="*/ 2147483646 h 9"/>
                  <a:gd name="T10" fmla="*/ 2147483646 w 8"/>
                  <a:gd name="T11" fmla="*/ 2147483646 h 9"/>
                  <a:gd name="T12" fmla="*/ 2147483646 w 8"/>
                  <a:gd name="T13" fmla="*/ 2147483646 h 9"/>
                  <a:gd name="T14" fmla="*/ 2147483646 w 8"/>
                  <a:gd name="T15" fmla="*/ 2147483646 h 9"/>
                  <a:gd name="T16" fmla="*/ 2147483646 w 8"/>
                  <a:gd name="T17" fmla="*/ 2147483646 h 9"/>
                  <a:gd name="T18" fmla="*/ 2147483646 w 8"/>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9"/>
                  <a:gd name="T32" fmla="*/ 8 w 8"/>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9">
                    <a:moveTo>
                      <a:pt x="8" y="4"/>
                    </a:moveTo>
                    <a:cubicBezTo>
                      <a:pt x="8" y="2"/>
                      <a:pt x="6" y="0"/>
                      <a:pt x="4" y="0"/>
                    </a:cubicBezTo>
                    <a:cubicBezTo>
                      <a:pt x="2" y="0"/>
                      <a:pt x="0" y="2"/>
                      <a:pt x="0" y="4"/>
                    </a:cubicBezTo>
                    <a:cubicBezTo>
                      <a:pt x="0" y="7"/>
                      <a:pt x="2" y="9"/>
                      <a:pt x="4" y="9"/>
                    </a:cubicBezTo>
                    <a:cubicBezTo>
                      <a:pt x="6" y="9"/>
                      <a:pt x="8" y="7"/>
                      <a:pt x="8"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1" name="Freeform 65"/>
              <p:cNvSpPr>
                <a:spLocks noEditPoints="1"/>
              </p:cNvSpPr>
              <p:nvPr/>
            </p:nvSpPr>
            <p:spPr bwMode="auto">
              <a:xfrm>
                <a:off x="1582" y="2205"/>
                <a:ext cx="60"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1" y="0"/>
                      <a:pt x="0" y="2"/>
                      <a:pt x="0" y="3"/>
                    </a:cubicBezTo>
                    <a:cubicBezTo>
                      <a:pt x="0" y="5"/>
                      <a:pt x="1" y="7"/>
                      <a:pt x="3" y="7"/>
                    </a:cubicBezTo>
                    <a:cubicBezTo>
                      <a:pt x="5" y="7"/>
                      <a:pt x="6" y="5"/>
                      <a:pt x="6" y="3"/>
                    </a:cubicBezTo>
                    <a:close/>
                    <a:moveTo>
                      <a:pt x="4" y="3"/>
                    </a:moveTo>
                    <a:cubicBezTo>
                      <a:pt x="4" y="4"/>
                      <a:pt x="3" y="5"/>
                      <a:pt x="3" y="5"/>
                    </a:cubicBezTo>
                    <a:cubicBezTo>
                      <a:pt x="2" y="5"/>
                      <a:pt x="2" y="4"/>
                      <a:pt x="2" y="3"/>
                    </a:cubicBezTo>
                    <a:cubicBezTo>
                      <a:pt x="2" y="3"/>
                      <a:pt x="2" y="2"/>
                      <a:pt x="3" y="2"/>
                    </a:cubicBezTo>
                    <a:cubicBezTo>
                      <a:pt x="3"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2" name="Oval 66"/>
              <p:cNvSpPr>
                <a:spLocks noChangeArrowheads="1"/>
              </p:cNvSpPr>
              <p:nvPr/>
            </p:nvSpPr>
            <p:spPr bwMode="auto">
              <a:xfrm>
                <a:off x="1592"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3" name="Oval 67"/>
              <p:cNvSpPr>
                <a:spLocks noChangeArrowheads="1"/>
              </p:cNvSpPr>
              <p:nvPr/>
            </p:nvSpPr>
            <p:spPr bwMode="auto">
              <a:xfrm>
                <a:off x="1602"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Freeform 68"/>
              <p:cNvSpPr>
                <a:spLocks noEditPoints="1"/>
              </p:cNvSpPr>
              <p:nvPr/>
            </p:nvSpPr>
            <p:spPr bwMode="auto">
              <a:xfrm>
                <a:off x="686" y="2145"/>
                <a:ext cx="191" cy="191"/>
              </a:xfrm>
              <a:custGeom>
                <a:avLst/>
                <a:gdLst>
                  <a:gd name="T0" fmla="*/ 2147483646 w 19"/>
                  <a:gd name="T1" fmla="*/ 2147483646 h 19"/>
                  <a:gd name="T2" fmla="*/ 2147483646 w 19"/>
                  <a:gd name="T3" fmla="*/ 0 h 19"/>
                  <a:gd name="T4" fmla="*/ 0 w 19"/>
                  <a:gd name="T5" fmla="*/ 2147483646 h 19"/>
                  <a:gd name="T6" fmla="*/ 2147483646 w 19"/>
                  <a:gd name="T7" fmla="*/ 2147483646 h 19"/>
                  <a:gd name="T8" fmla="*/ 2147483646 w 19"/>
                  <a:gd name="T9" fmla="*/ 2147483646 h 19"/>
                  <a:gd name="T10" fmla="*/ 2147483646 w 19"/>
                  <a:gd name="T11" fmla="*/ 2147483646 h 19"/>
                  <a:gd name="T12" fmla="*/ 2147483646 w 19"/>
                  <a:gd name="T13" fmla="*/ 2147483646 h 19"/>
                  <a:gd name="T14" fmla="*/ 2147483646 w 19"/>
                  <a:gd name="T15" fmla="*/ 2147483646 h 19"/>
                  <a:gd name="T16" fmla="*/ 2147483646 w 19"/>
                  <a:gd name="T17" fmla="*/ 2147483646 h 19"/>
                  <a:gd name="T18" fmla="*/ 2147483646 w 19"/>
                  <a:gd name="T19" fmla="*/ 2147483646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19"/>
                  <a:gd name="T32" fmla="*/ 19 w 19"/>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19">
                    <a:moveTo>
                      <a:pt x="19" y="9"/>
                    </a:moveTo>
                    <a:cubicBezTo>
                      <a:pt x="19" y="4"/>
                      <a:pt x="15" y="0"/>
                      <a:pt x="9" y="0"/>
                    </a:cubicBezTo>
                    <a:cubicBezTo>
                      <a:pt x="4" y="0"/>
                      <a:pt x="0" y="4"/>
                      <a:pt x="0" y="9"/>
                    </a:cubicBezTo>
                    <a:cubicBezTo>
                      <a:pt x="0" y="15"/>
                      <a:pt x="4" y="19"/>
                      <a:pt x="9" y="19"/>
                    </a:cubicBezTo>
                    <a:cubicBezTo>
                      <a:pt x="15" y="19"/>
                      <a:pt x="19" y="15"/>
                      <a:pt x="19" y="9"/>
                    </a:cubicBezTo>
                    <a:close/>
                    <a:moveTo>
                      <a:pt x="17" y="9"/>
                    </a:moveTo>
                    <a:cubicBezTo>
                      <a:pt x="17" y="14"/>
                      <a:pt x="13" y="17"/>
                      <a:pt x="9" y="17"/>
                    </a:cubicBezTo>
                    <a:cubicBezTo>
                      <a:pt x="5" y="17"/>
                      <a:pt x="2" y="14"/>
                      <a:pt x="2" y="9"/>
                    </a:cubicBezTo>
                    <a:cubicBezTo>
                      <a:pt x="2" y="5"/>
                      <a:pt x="5" y="2"/>
                      <a:pt x="9" y="2"/>
                    </a:cubicBezTo>
                    <a:cubicBezTo>
                      <a:pt x="13" y="2"/>
                      <a:pt x="17" y="5"/>
                      <a:pt x="17" y="9"/>
                    </a:cubicBezTo>
                    <a:close/>
                  </a:path>
                </a:pathLst>
              </a:custGeom>
              <a:solidFill>
                <a:srgbClr val="716F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5" name="Freeform 69"/>
              <p:cNvSpPr>
                <a:spLocks noEditPoints="1"/>
              </p:cNvSpPr>
              <p:nvPr/>
            </p:nvSpPr>
            <p:spPr bwMode="auto">
              <a:xfrm>
                <a:off x="696" y="2155"/>
                <a:ext cx="171" cy="171"/>
              </a:xfrm>
              <a:custGeom>
                <a:avLst/>
                <a:gdLst>
                  <a:gd name="T0" fmla="*/ 2147483646 w 17"/>
                  <a:gd name="T1" fmla="*/ 2147483646 h 17"/>
                  <a:gd name="T2" fmla="*/ 2147483646 w 17"/>
                  <a:gd name="T3" fmla="*/ 0 h 17"/>
                  <a:gd name="T4" fmla="*/ 0 w 17"/>
                  <a:gd name="T5" fmla="*/ 2147483646 h 17"/>
                  <a:gd name="T6" fmla="*/ 2147483646 w 17"/>
                  <a:gd name="T7" fmla="*/ 2147483646 h 17"/>
                  <a:gd name="T8" fmla="*/ 2147483646 w 17"/>
                  <a:gd name="T9" fmla="*/ 2147483646 h 17"/>
                  <a:gd name="T10" fmla="*/ 2147483646 w 17"/>
                  <a:gd name="T11" fmla="*/ 2147483646 h 17"/>
                  <a:gd name="T12" fmla="*/ 2147483646 w 17"/>
                  <a:gd name="T13" fmla="*/ 2147483646 h 17"/>
                  <a:gd name="T14" fmla="*/ 2147483646 w 17"/>
                  <a:gd name="T15" fmla="*/ 2147483646 h 17"/>
                  <a:gd name="T16" fmla="*/ 2147483646 w 17"/>
                  <a:gd name="T17" fmla="*/ 2147483646 h 17"/>
                  <a:gd name="T18" fmla="*/ 2147483646 w 17"/>
                  <a:gd name="T19" fmla="*/ 214748364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7" y="8"/>
                    </a:moveTo>
                    <a:cubicBezTo>
                      <a:pt x="17" y="4"/>
                      <a:pt x="13" y="0"/>
                      <a:pt x="8" y="0"/>
                    </a:cubicBezTo>
                    <a:cubicBezTo>
                      <a:pt x="4" y="0"/>
                      <a:pt x="0" y="4"/>
                      <a:pt x="0" y="8"/>
                    </a:cubicBezTo>
                    <a:cubicBezTo>
                      <a:pt x="0" y="13"/>
                      <a:pt x="4" y="17"/>
                      <a:pt x="8" y="17"/>
                    </a:cubicBezTo>
                    <a:cubicBezTo>
                      <a:pt x="13" y="17"/>
                      <a:pt x="17" y="13"/>
                      <a:pt x="17" y="8"/>
                    </a:cubicBezTo>
                    <a:close/>
                    <a:moveTo>
                      <a:pt x="15" y="8"/>
                    </a:moveTo>
                    <a:cubicBezTo>
                      <a:pt x="15" y="12"/>
                      <a:pt x="12" y="15"/>
                      <a:pt x="8" y="15"/>
                    </a:cubicBezTo>
                    <a:cubicBezTo>
                      <a:pt x="5" y="15"/>
                      <a:pt x="2" y="12"/>
                      <a:pt x="2" y="8"/>
                    </a:cubicBezTo>
                    <a:cubicBezTo>
                      <a:pt x="2" y="5"/>
                      <a:pt x="5" y="2"/>
                      <a:pt x="8" y="2"/>
                    </a:cubicBezTo>
                    <a:cubicBezTo>
                      <a:pt x="12" y="2"/>
                      <a:pt x="15" y="5"/>
                      <a:pt x="15" y="8"/>
                    </a:cubicBezTo>
                    <a:close/>
                  </a:path>
                </a:pathLst>
              </a:custGeom>
              <a:solidFill>
                <a:srgbClr val="7E7C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6" name="Freeform 70"/>
              <p:cNvSpPr>
                <a:spLocks noEditPoints="1"/>
              </p:cNvSpPr>
              <p:nvPr/>
            </p:nvSpPr>
            <p:spPr bwMode="auto">
              <a:xfrm>
                <a:off x="706" y="2165"/>
                <a:ext cx="151" cy="151"/>
              </a:xfrm>
              <a:custGeom>
                <a:avLst/>
                <a:gdLst>
                  <a:gd name="T0" fmla="*/ 2147483646 w 15"/>
                  <a:gd name="T1" fmla="*/ 2147483646 h 15"/>
                  <a:gd name="T2" fmla="*/ 2147483646 w 15"/>
                  <a:gd name="T3" fmla="*/ 0 h 15"/>
                  <a:gd name="T4" fmla="*/ 0 w 15"/>
                  <a:gd name="T5" fmla="*/ 2147483646 h 15"/>
                  <a:gd name="T6" fmla="*/ 2147483646 w 15"/>
                  <a:gd name="T7" fmla="*/ 2147483646 h 15"/>
                  <a:gd name="T8" fmla="*/ 2147483646 w 15"/>
                  <a:gd name="T9" fmla="*/ 2147483646 h 15"/>
                  <a:gd name="T10" fmla="*/ 2147483646 w 15"/>
                  <a:gd name="T11" fmla="*/ 2147483646 h 15"/>
                  <a:gd name="T12" fmla="*/ 2147483646 w 15"/>
                  <a:gd name="T13" fmla="*/ 2147483646 h 15"/>
                  <a:gd name="T14" fmla="*/ 2147483646 w 15"/>
                  <a:gd name="T15" fmla="*/ 2147483646 h 15"/>
                  <a:gd name="T16" fmla="*/ 2147483646 w 15"/>
                  <a:gd name="T17" fmla="*/ 2147483646 h 15"/>
                  <a:gd name="T18" fmla="*/ 2147483646 w 15"/>
                  <a:gd name="T19" fmla="*/ 2147483646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5"/>
                  <a:gd name="T32" fmla="*/ 15 w 1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5">
                    <a:moveTo>
                      <a:pt x="15" y="7"/>
                    </a:moveTo>
                    <a:cubicBezTo>
                      <a:pt x="15" y="3"/>
                      <a:pt x="11" y="0"/>
                      <a:pt x="7" y="0"/>
                    </a:cubicBezTo>
                    <a:cubicBezTo>
                      <a:pt x="3" y="0"/>
                      <a:pt x="0" y="3"/>
                      <a:pt x="0" y="7"/>
                    </a:cubicBezTo>
                    <a:cubicBezTo>
                      <a:pt x="0" y="12"/>
                      <a:pt x="3" y="15"/>
                      <a:pt x="7" y="15"/>
                    </a:cubicBezTo>
                    <a:cubicBezTo>
                      <a:pt x="11" y="15"/>
                      <a:pt x="15" y="12"/>
                      <a:pt x="15" y="7"/>
                    </a:cubicBezTo>
                    <a:close/>
                    <a:moveTo>
                      <a:pt x="13" y="7"/>
                    </a:moveTo>
                    <a:cubicBezTo>
                      <a:pt x="13" y="10"/>
                      <a:pt x="10" y="13"/>
                      <a:pt x="7" y="13"/>
                    </a:cubicBezTo>
                    <a:cubicBezTo>
                      <a:pt x="4" y="13"/>
                      <a:pt x="2" y="10"/>
                      <a:pt x="2" y="7"/>
                    </a:cubicBezTo>
                    <a:cubicBezTo>
                      <a:pt x="2" y="5"/>
                      <a:pt x="4" y="2"/>
                      <a:pt x="7" y="2"/>
                    </a:cubicBezTo>
                    <a:cubicBezTo>
                      <a:pt x="10" y="2"/>
                      <a:pt x="13" y="5"/>
                      <a:pt x="13" y="7"/>
                    </a:cubicBezTo>
                    <a:close/>
                  </a:path>
                </a:pathLst>
              </a:custGeom>
              <a:solidFill>
                <a:srgbClr val="8B8A8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7" name="Freeform 71"/>
              <p:cNvSpPr>
                <a:spLocks noEditPoints="1"/>
              </p:cNvSpPr>
              <p:nvPr/>
            </p:nvSpPr>
            <p:spPr bwMode="auto">
              <a:xfrm>
                <a:off x="716" y="2175"/>
                <a:ext cx="131" cy="131"/>
              </a:xfrm>
              <a:custGeom>
                <a:avLst/>
                <a:gdLst>
                  <a:gd name="T0" fmla="*/ 2147483646 w 13"/>
                  <a:gd name="T1" fmla="*/ 2147483646 h 13"/>
                  <a:gd name="T2" fmla="*/ 2147483646 w 13"/>
                  <a:gd name="T3" fmla="*/ 0 h 13"/>
                  <a:gd name="T4" fmla="*/ 0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3"/>
                  <a:gd name="T32" fmla="*/ 13 w 13"/>
                  <a:gd name="T33" fmla="*/ 13 h 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3">
                    <a:moveTo>
                      <a:pt x="13" y="6"/>
                    </a:moveTo>
                    <a:cubicBezTo>
                      <a:pt x="13" y="3"/>
                      <a:pt x="10" y="0"/>
                      <a:pt x="6" y="0"/>
                    </a:cubicBezTo>
                    <a:cubicBezTo>
                      <a:pt x="3" y="0"/>
                      <a:pt x="0" y="3"/>
                      <a:pt x="0" y="6"/>
                    </a:cubicBezTo>
                    <a:cubicBezTo>
                      <a:pt x="0" y="10"/>
                      <a:pt x="3" y="13"/>
                      <a:pt x="6" y="13"/>
                    </a:cubicBezTo>
                    <a:cubicBezTo>
                      <a:pt x="10" y="13"/>
                      <a:pt x="13" y="10"/>
                      <a:pt x="13" y="6"/>
                    </a:cubicBezTo>
                    <a:close/>
                    <a:moveTo>
                      <a:pt x="11" y="6"/>
                    </a:moveTo>
                    <a:cubicBezTo>
                      <a:pt x="11" y="9"/>
                      <a:pt x="9" y="11"/>
                      <a:pt x="6" y="11"/>
                    </a:cubicBezTo>
                    <a:cubicBezTo>
                      <a:pt x="4" y="11"/>
                      <a:pt x="2" y="9"/>
                      <a:pt x="2" y="6"/>
                    </a:cubicBezTo>
                    <a:cubicBezTo>
                      <a:pt x="2" y="4"/>
                      <a:pt x="4" y="2"/>
                      <a:pt x="6" y="2"/>
                    </a:cubicBezTo>
                    <a:cubicBezTo>
                      <a:pt x="9" y="2"/>
                      <a:pt x="11" y="4"/>
                      <a:pt x="11" y="6"/>
                    </a:cubicBezTo>
                    <a:close/>
                  </a:path>
                </a:pathLst>
              </a:custGeom>
              <a:solidFill>
                <a:srgbClr val="99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8" name="Freeform 72"/>
              <p:cNvSpPr>
                <a:spLocks noEditPoints="1"/>
              </p:cNvSpPr>
              <p:nvPr/>
            </p:nvSpPr>
            <p:spPr bwMode="auto">
              <a:xfrm>
                <a:off x="726" y="2185"/>
                <a:ext cx="111" cy="111"/>
              </a:xfrm>
              <a:custGeom>
                <a:avLst/>
                <a:gdLst>
                  <a:gd name="T0" fmla="*/ 2147483646 w 11"/>
                  <a:gd name="T1" fmla="*/ 2147483646 h 11"/>
                  <a:gd name="T2" fmla="*/ 2147483646 w 11"/>
                  <a:gd name="T3" fmla="*/ 0 h 11"/>
                  <a:gd name="T4" fmla="*/ 0 w 11"/>
                  <a:gd name="T5" fmla="*/ 2147483646 h 11"/>
                  <a:gd name="T6" fmla="*/ 2147483646 w 11"/>
                  <a:gd name="T7" fmla="*/ 2147483646 h 11"/>
                  <a:gd name="T8" fmla="*/ 2147483646 w 11"/>
                  <a:gd name="T9" fmla="*/ 2147483646 h 11"/>
                  <a:gd name="T10" fmla="*/ 2147483646 w 11"/>
                  <a:gd name="T11" fmla="*/ 2147483646 h 11"/>
                  <a:gd name="T12" fmla="*/ 2147483646 w 11"/>
                  <a:gd name="T13" fmla="*/ 2147483646 h 11"/>
                  <a:gd name="T14" fmla="*/ 2147483646 w 11"/>
                  <a:gd name="T15" fmla="*/ 2147483646 h 11"/>
                  <a:gd name="T16" fmla="*/ 2147483646 w 11"/>
                  <a:gd name="T17" fmla="*/ 2147483646 h 11"/>
                  <a:gd name="T18" fmla="*/ 2147483646 w 11"/>
                  <a:gd name="T19" fmla="*/ 214748364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11"/>
                  <a:gd name="T32" fmla="*/ 11 w 11"/>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11">
                    <a:moveTo>
                      <a:pt x="11" y="5"/>
                    </a:moveTo>
                    <a:cubicBezTo>
                      <a:pt x="11" y="3"/>
                      <a:pt x="8" y="0"/>
                      <a:pt x="5" y="0"/>
                    </a:cubicBezTo>
                    <a:cubicBezTo>
                      <a:pt x="2" y="0"/>
                      <a:pt x="0" y="3"/>
                      <a:pt x="0" y="5"/>
                    </a:cubicBezTo>
                    <a:cubicBezTo>
                      <a:pt x="0" y="8"/>
                      <a:pt x="2" y="11"/>
                      <a:pt x="5" y="11"/>
                    </a:cubicBezTo>
                    <a:cubicBezTo>
                      <a:pt x="8" y="11"/>
                      <a:pt x="11" y="8"/>
                      <a:pt x="11" y="5"/>
                    </a:cubicBezTo>
                    <a:close/>
                    <a:moveTo>
                      <a:pt x="8" y="5"/>
                    </a:moveTo>
                    <a:cubicBezTo>
                      <a:pt x="8" y="7"/>
                      <a:pt x="7" y="9"/>
                      <a:pt x="5" y="9"/>
                    </a:cubicBezTo>
                    <a:cubicBezTo>
                      <a:pt x="4" y="9"/>
                      <a:pt x="2" y="7"/>
                      <a:pt x="2" y="5"/>
                    </a:cubicBezTo>
                    <a:cubicBezTo>
                      <a:pt x="2" y="4"/>
                      <a:pt x="4" y="2"/>
                      <a:pt x="5" y="2"/>
                    </a:cubicBezTo>
                    <a:cubicBezTo>
                      <a:pt x="7" y="2"/>
                      <a:pt x="8" y="4"/>
                      <a:pt x="8" y="5"/>
                    </a:cubicBezTo>
                    <a:close/>
                  </a:path>
                </a:pathLst>
              </a:custGeom>
              <a:solidFill>
                <a:srgbClr val="A9A8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9" name="Freeform 73"/>
              <p:cNvSpPr>
                <a:spLocks noEditPoints="1"/>
              </p:cNvSpPr>
              <p:nvPr/>
            </p:nvSpPr>
            <p:spPr bwMode="auto">
              <a:xfrm>
                <a:off x="736" y="2195"/>
                <a:ext cx="91" cy="91"/>
              </a:xfrm>
              <a:custGeom>
                <a:avLst/>
                <a:gdLst>
                  <a:gd name="T0" fmla="*/ 2147483646 w 9"/>
                  <a:gd name="T1" fmla="*/ 2147483646 h 9"/>
                  <a:gd name="T2" fmla="*/ 2147483646 w 9"/>
                  <a:gd name="T3" fmla="*/ 0 h 9"/>
                  <a:gd name="T4" fmla="*/ 0 w 9"/>
                  <a:gd name="T5" fmla="*/ 2147483646 h 9"/>
                  <a:gd name="T6" fmla="*/ 2147483646 w 9"/>
                  <a:gd name="T7" fmla="*/ 2147483646 h 9"/>
                  <a:gd name="T8" fmla="*/ 2147483646 w 9"/>
                  <a:gd name="T9" fmla="*/ 2147483646 h 9"/>
                  <a:gd name="T10" fmla="*/ 2147483646 w 9"/>
                  <a:gd name="T11" fmla="*/ 2147483646 h 9"/>
                  <a:gd name="T12" fmla="*/ 2147483646 w 9"/>
                  <a:gd name="T13" fmla="*/ 2147483646 h 9"/>
                  <a:gd name="T14" fmla="*/ 2147483646 w 9"/>
                  <a:gd name="T15" fmla="*/ 2147483646 h 9"/>
                  <a:gd name="T16" fmla="*/ 2147483646 w 9"/>
                  <a:gd name="T17" fmla="*/ 2147483646 h 9"/>
                  <a:gd name="T18" fmla="*/ 2147483646 w 9"/>
                  <a:gd name="T19" fmla="*/ 2147483646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9"/>
                  <a:gd name="T32" fmla="*/ 9 w 9"/>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9">
                    <a:moveTo>
                      <a:pt x="9" y="4"/>
                    </a:moveTo>
                    <a:cubicBezTo>
                      <a:pt x="9" y="2"/>
                      <a:pt x="7" y="0"/>
                      <a:pt x="4" y="0"/>
                    </a:cubicBezTo>
                    <a:cubicBezTo>
                      <a:pt x="2" y="0"/>
                      <a:pt x="0" y="2"/>
                      <a:pt x="0" y="4"/>
                    </a:cubicBezTo>
                    <a:cubicBezTo>
                      <a:pt x="0" y="7"/>
                      <a:pt x="2" y="9"/>
                      <a:pt x="4" y="9"/>
                    </a:cubicBezTo>
                    <a:cubicBezTo>
                      <a:pt x="7" y="9"/>
                      <a:pt x="9" y="7"/>
                      <a:pt x="9" y="4"/>
                    </a:cubicBezTo>
                    <a:close/>
                    <a:moveTo>
                      <a:pt x="6" y="4"/>
                    </a:moveTo>
                    <a:cubicBezTo>
                      <a:pt x="6" y="6"/>
                      <a:pt x="5" y="7"/>
                      <a:pt x="4" y="7"/>
                    </a:cubicBezTo>
                    <a:cubicBezTo>
                      <a:pt x="3" y="7"/>
                      <a:pt x="2" y="6"/>
                      <a:pt x="2" y="4"/>
                    </a:cubicBezTo>
                    <a:cubicBezTo>
                      <a:pt x="2" y="3"/>
                      <a:pt x="3" y="2"/>
                      <a:pt x="4" y="2"/>
                    </a:cubicBezTo>
                    <a:cubicBezTo>
                      <a:pt x="5" y="2"/>
                      <a:pt x="6" y="3"/>
                      <a:pt x="6" y="4"/>
                    </a:cubicBezTo>
                    <a:close/>
                  </a:path>
                </a:pathLst>
              </a:custGeom>
              <a:solidFill>
                <a:srgbClr val="BAB9B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0" name="Freeform 74"/>
              <p:cNvSpPr>
                <a:spLocks noEditPoints="1"/>
              </p:cNvSpPr>
              <p:nvPr/>
            </p:nvSpPr>
            <p:spPr bwMode="auto">
              <a:xfrm>
                <a:off x="746" y="2205"/>
                <a:ext cx="61" cy="71"/>
              </a:xfrm>
              <a:custGeom>
                <a:avLst/>
                <a:gdLst>
                  <a:gd name="T0" fmla="*/ 2147483646 w 6"/>
                  <a:gd name="T1" fmla="*/ 2147483646 h 7"/>
                  <a:gd name="T2" fmla="*/ 2147483646 w 6"/>
                  <a:gd name="T3" fmla="*/ 0 h 7"/>
                  <a:gd name="T4" fmla="*/ 0 w 6"/>
                  <a:gd name="T5" fmla="*/ 2147483646 h 7"/>
                  <a:gd name="T6" fmla="*/ 2147483646 w 6"/>
                  <a:gd name="T7" fmla="*/ 2147483646 h 7"/>
                  <a:gd name="T8" fmla="*/ 2147483646 w 6"/>
                  <a:gd name="T9" fmla="*/ 2147483646 h 7"/>
                  <a:gd name="T10" fmla="*/ 2147483646 w 6"/>
                  <a:gd name="T11" fmla="*/ 2147483646 h 7"/>
                  <a:gd name="T12" fmla="*/ 2147483646 w 6"/>
                  <a:gd name="T13" fmla="*/ 2147483646 h 7"/>
                  <a:gd name="T14" fmla="*/ 2147483646 w 6"/>
                  <a:gd name="T15" fmla="*/ 2147483646 h 7"/>
                  <a:gd name="T16" fmla="*/ 2147483646 w 6"/>
                  <a:gd name="T17" fmla="*/ 2147483646 h 7"/>
                  <a:gd name="T18" fmla="*/ 2147483646 w 6"/>
                  <a:gd name="T19" fmla="*/ 2147483646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6" y="3"/>
                    </a:moveTo>
                    <a:cubicBezTo>
                      <a:pt x="6" y="2"/>
                      <a:pt x="5" y="0"/>
                      <a:pt x="3" y="0"/>
                    </a:cubicBezTo>
                    <a:cubicBezTo>
                      <a:pt x="2" y="0"/>
                      <a:pt x="0" y="2"/>
                      <a:pt x="0" y="3"/>
                    </a:cubicBezTo>
                    <a:cubicBezTo>
                      <a:pt x="0" y="5"/>
                      <a:pt x="2" y="7"/>
                      <a:pt x="3" y="7"/>
                    </a:cubicBezTo>
                    <a:cubicBezTo>
                      <a:pt x="5" y="7"/>
                      <a:pt x="6" y="5"/>
                      <a:pt x="6" y="3"/>
                    </a:cubicBezTo>
                    <a:close/>
                    <a:moveTo>
                      <a:pt x="4" y="3"/>
                    </a:moveTo>
                    <a:cubicBezTo>
                      <a:pt x="4" y="4"/>
                      <a:pt x="4" y="5"/>
                      <a:pt x="3" y="5"/>
                    </a:cubicBezTo>
                    <a:cubicBezTo>
                      <a:pt x="3" y="5"/>
                      <a:pt x="2" y="4"/>
                      <a:pt x="2" y="3"/>
                    </a:cubicBezTo>
                    <a:cubicBezTo>
                      <a:pt x="2" y="3"/>
                      <a:pt x="3" y="2"/>
                      <a:pt x="3" y="2"/>
                    </a:cubicBezTo>
                    <a:cubicBezTo>
                      <a:pt x="4" y="2"/>
                      <a:pt x="4" y="3"/>
                      <a:pt x="4" y="3"/>
                    </a:cubicBezTo>
                    <a:close/>
                  </a:path>
                </a:pathLst>
              </a:custGeom>
              <a:solidFill>
                <a:srgbClr val="CDCD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1" name="Oval 75"/>
              <p:cNvSpPr>
                <a:spLocks noChangeArrowheads="1"/>
              </p:cNvSpPr>
              <p:nvPr/>
            </p:nvSpPr>
            <p:spPr bwMode="auto">
              <a:xfrm>
                <a:off x="756" y="2215"/>
                <a:ext cx="40" cy="5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2" name="Oval 76"/>
              <p:cNvSpPr>
                <a:spLocks noChangeArrowheads="1"/>
              </p:cNvSpPr>
              <p:nvPr/>
            </p:nvSpPr>
            <p:spPr bwMode="auto">
              <a:xfrm>
                <a:off x="766" y="2225"/>
                <a:ext cx="2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 name="Rectangle 77"/>
              <p:cNvSpPr>
                <a:spLocks noChangeArrowheads="1"/>
              </p:cNvSpPr>
              <p:nvPr/>
            </p:nvSpPr>
            <p:spPr bwMode="auto">
              <a:xfrm>
                <a:off x="958" y="2051"/>
                <a:ext cx="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CC00"/>
                    </a:solidFill>
                    <a:latin typeface="Times New Roman" panose="02020603050405020304" pitchFamily="18" charset="0"/>
                  </a:rPr>
                  <a:t>u</a:t>
                </a:r>
                <a:endParaRPr lang="en-US" altLang="zh-CN">
                  <a:solidFill>
                    <a:srgbClr val="FFCC00"/>
                  </a:solidFill>
                </a:endParaRPr>
              </a:p>
            </p:txBody>
          </p:sp>
          <p:sp>
            <p:nvSpPr>
              <p:cNvPr id="154" name="Rectangle 78"/>
              <p:cNvSpPr>
                <a:spLocks noChangeArrowheads="1"/>
              </p:cNvSpPr>
              <p:nvPr/>
            </p:nvSpPr>
            <p:spPr bwMode="auto">
              <a:xfrm>
                <a:off x="1338" y="2038"/>
                <a:ext cx="1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a:solidFill>
                      <a:srgbClr val="FFCC00"/>
                    </a:solidFill>
                    <a:latin typeface="Times New Roman" panose="02020603050405020304" pitchFamily="18" charset="0"/>
                  </a:rPr>
                  <a:t>-</a:t>
                </a:r>
                <a:r>
                  <a:rPr lang="en-US" altLang="zh-CN" b="1" i="1">
                    <a:solidFill>
                      <a:srgbClr val="FFCC00"/>
                    </a:solidFill>
                    <a:latin typeface="Times New Roman" panose="02020603050405020304" pitchFamily="18" charset="0"/>
                  </a:rPr>
                  <a:t>u</a:t>
                </a:r>
              </a:p>
            </p:txBody>
          </p:sp>
          <p:sp>
            <p:nvSpPr>
              <p:cNvPr id="155" name="Rectangle 79"/>
              <p:cNvSpPr>
                <a:spLocks noChangeArrowheads="1"/>
              </p:cNvSpPr>
              <p:nvPr/>
            </p:nvSpPr>
            <p:spPr bwMode="auto">
              <a:xfrm>
                <a:off x="1567" y="2147"/>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B</a:t>
                </a:r>
                <a:endParaRPr lang="en-US" altLang="zh-CN">
                  <a:solidFill>
                    <a:srgbClr val="FF0000"/>
                  </a:solidFill>
                </a:endParaRPr>
              </a:p>
            </p:txBody>
          </p:sp>
          <p:sp>
            <p:nvSpPr>
              <p:cNvPr id="156" name="Rectangle 80"/>
              <p:cNvSpPr>
                <a:spLocks noChangeArrowheads="1"/>
              </p:cNvSpPr>
              <p:nvPr/>
            </p:nvSpPr>
            <p:spPr bwMode="auto">
              <a:xfrm>
                <a:off x="721" y="2129"/>
                <a:ext cx="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i="1">
                    <a:solidFill>
                      <a:srgbClr val="FF0000"/>
                    </a:solidFill>
                    <a:latin typeface="Times New Roman" panose="02020603050405020304" pitchFamily="18" charset="0"/>
                  </a:rPr>
                  <a:t>A</a:t>
                </a:r>
              </a:p>
            </p:txBody>
          </p:sp>
          <p:sp>
            <p:nvSpPr>
              <p:cNvPr id="157" name="Line 81"/>
              <p:cNvSpPr>
                <a:spLocks noChangeShapeType="1"/>
              </p:cNvSpPr>
              <p:nvPr/>
            </p:nvSpPr>
            <p:spPr bwMode="auto">
              <a:xfrm>
                <a:off x="855" y="2239"/>
                <a:ext cx="227"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8" name="Line 82"/>
              <p:cNvSpPr>
                <a:spLocks noChangeShapeType="1"/>
              </p:cNvSpPr>
              <p:nvPr/>
            </p:nvSpPr>
            <p:spPr bwMode="auto">
              <a:xfrm>
                <a:off x="1308" y="2239"/>
                <a:ext cx="227" cy="0"/>
              </a:xfrm>
              <a:prstGeom prst="line">
                <a:avLst/>
              </a:prstGeom>
              <a:noFill/>
              <a:ln w="28575">
                <a:solidFill>
                  <a:srgbClr val="FFFF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59" name="Line 83"/>
            <p:cNvSpPr>
              <a:spLocks noChangeShapeType="1"/>
            </p:cNvSpPr>
            <p:nvPr/>
          </p:nvSpPr>
          <p:spPr bwMode="auto">
            <a:xfrm flipH="1">
              <a:off x="7462858" y="6014647"/>
              <a:ext cx="12402" cy="829336"/>
            </a:xfrm>
            <a:prstGeom prst="line">
              <a:avLst/>
            </a:prstGeom>
            <a:noFill/>
            <a:ln w="19050">
              <a:solidFill>
                <a:schemeClr val="hlink"/>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60" name="Group 84"/>
            <p:cNvGrpSpPr>
              <a:grpSpLocks/>
            </p:cNvGrpSpPr>
            <p:nvPr/>
          </p:nvGrpSpPr>
          <p:grpSpPr bwMode="auto">
            <a:xfrm>
              <a:off x="7689850" y="6250258"/>
              <a:ext cx="447675" cy="447675"/>
              <a:chOff x="4552" y="472"/>
              <a:chExt cx="282" cy="282"/>
            </a:xfrm>
          </p:grpSpPr>
          <p:sp>
            <p:nvSpPr>
              <p:cNvPr id="161" name="Freeform 85"/>
              <p:cNvSpPr>
                <a:spLocks noEditPoints="1"/>
              </p:cNvSpPr>
              <p:nvPr/>
            </p:nvSpPr>
            <p:spPr bwMode="auto">
              <a:xfrm>
                <a:off x="4552" y="472"/>
                <a:ext cx="282" cy="282"/>
              </a:xfrm>
              <a:custGeom>
                <a:avLst/>
                <a:gdLst>
                  <a:gd name="T0" fmla="*/ 2147483646 w 28"/>
                  <a:gd name="T1" fmla="*/ 2147483646 h 28"/>
                  <a:gd name="T2" fmla="*/ 2147483646 w 28"/>
                  <a:gd name="T3" fmla="*/ 0 h 28"/>
                  <a:gd name="T4" fmla="*/ 0 w 28"/>
                  <a:gd name="T5" fmla="*/ 2147483646 h 28"/>
                  <a:gd name="T6" fmla="*/ 2147483646 w 28"/>
                  <a:gd name="T7" fmla="*/ 2147483646 h 28"/>
                  <a:gd name="T8" fmla="*/ 2147483646 w 28"/>
                  <a:gd name="T9" fmla="*/ 2147483646 h 28"/>
                  <a:gd name="T10" fmla="*/ 2147483646 w 28"/>
                  <a:gd name="T11" fmla="*/ 2147483646 h 28"/>
                  <a:gd name="T12" fmla="*/ 2147483646 w 28"/>
                  <a:gd name="T13" fmla="*/ 2147483646 h 28"/>
                  <a:gd name="T14" fmla="*/ 2147483646 w 28"/>
                  <a:gd name="T15" fmla="*/ 2147483646 h 28"/>
                  <a:gd name="T16" fmla="*/ 2147483646 w 28"/>
                  <a:gd name="T17" fmla="*/ 2147483646 h 28"/>
                  <a:gd name="T18" fmla="*/ 2147483646 w 28"/>
                  <a:gd name="T19" fmla="*/ 2147483646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28"/>
                  <a:gd name="T32" fmla="*/ 28 w 28"/>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28">
                    <a:moveTo>
                      <a:pt x="28" y="14"/>
                    </a:moveTo>
                    <a:cubicBezTo>
                      <a:pt x="28" y="6"/>
                      <a:pt x="22" y="0"/>
                      <a:pt x="14" y="0"/>
                    </a:cubicBezTo>
                    <a:cubicBezTo>
                      <a:pt x="6" y="0"/>
                      <a:pt x="0" y="6"/>
                      <a:pt x="0" y="14"/>
                    </a:cubicBezTo>
                    <a:cubicBezTo>
                      <a:pt x="0" y="22"/>
                      <a:pt x="6" y="28"/>
                      <a:pt x="14" y="28"/>
                    </a:cubicBezTo>
                    <a:cubicBezTo>
                      <a:pt x="22" y="28"/>
                      <a:pt x="28" y="22"/>
                      <a:pt x="28" y="14"/>
                    </a:cubicBezTo>
                    <a:close/>
                    <a:moveTo>
                      <a:pt x="26" y="14"/>
                    </a:moveTo>
                    <a:cubicBezTo>
                      <a:pt x="26" y="21"/>
                      <a:pt x="21" y="26"/>
                      <a:pt x="14" y="26"/>
                    </a:cubicBezTo>
                    <a:cubicBezTo>
                      <a:pt x="7" y="26"/>
                      <a:pt x="2" y="21"/>
                      <a:pt x="2" y="14"/>
                    </a:cubicBezTo>
                    <a:cubicBezTo>
                      <a:pt x="2" y="7"/>
                      <a:pt x="7" y="2"/>
                      <a:pt x="14" y="2"/>
                    </a:cubicBezTo>
                    <a:cubicBezTo>
                      <a:pt x="21" y="2"/>
                      <a:pt x="26" y="7"/>
                      <a:pt x="26" y="14"/>
                    </a:cubicBezTo>
                    <a:close/>
                  </a:path>
                </a:pathLst>
              </a:custGeom>
              <a:solidFill>
                <a:srgbClr val="242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2" name="Freeform 86"/>
              <p:cNvSpPr>
                <a:spLocks noEditPoints="1"/>
              </p:cNvSpPr>
              <p:nvPr/>
            </p:nvSpPr>
            <p:spPr bwMode="auto">
              <a:xfrm>
                <a:off x="4562" y="483"/>
                <a:ext cx="262" cy="261"/>
              </a:xfrm>
              <a:custGeom>
                <a:avLst/>
                <a:gdLst>
                  <a:gd name="T0" fmla="*/ 2147483646 w 26"/>
                  <a:gd name="T1" fmla="*/ 2147483646 h 26"/>
                  <a:gd name="T2" fmla="*/ 2147483646 w 26"/>
                  <a:gd name="T3" fmla="*/ 0 h 26"/>
                  <a:gd name="T4" fmla="*/ 0 w 26"/>
                  <a:gd name="T5" fmla="*/ 2147483646 h 26"/>
                  <a:gd name="T6" fmla="*/ 2147483646 w 26"/>
                  <a:gd name="T7" fmla="*/ 2147483646 h 26"/>
                  <a:gd name="T8" fmla="*/ 2147483646 w 26"/>
                  <a:gd name="T9" fmla="*/ 2147483646 h 26"/>
                  <a:gd name="T10" fmla="*/ 2147483646 w 26"/>
                  <a:gd name="T11" fmla="*/ 2147483646 h 26"/>
                  <a:gd name="T12" fmla="*/ 2147483646 w 26"/>
                  <a:gd name="T13" fmla="*/ 2147483646 h 26"/>
                  <a:gd name="T14" fmla="*/ 2147483646 w 26"/>
                  <a:gd name="T15" fmla="*/ 2147483646 h 26"/>
                  <a:gd name="T16" fmla="*/ 2147483646 w 26"/>
                  <a:gd name="T17" fmla="*/ 2147483646 h 26"/>
                  <a:gd name="T18" fmla="*/ 2147483646 w 26"/>
                  <a:gd name="T19" fmla="*/ 2147483646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26" y="13"/>
                    </a:moveTo>
                    <a:cubicBezTo>
                      <a:pt x="26" y="6"/>
                      <a:pt x="20" y="0"/>
                      <a:pt x="13" y="0"/>
                    </a:cubicBezTo>
                    <a:cubicBezTo>
                      <a:pt x="6" y="0"/>
                      <a:pt x="0" y="6"/>
                      <a:pt x="0" y="13"/>
                    </a:cubicBezTo>
                    <a:cubicBezTo>
                      <a:pt x="0" y="20"/>
                      <a:pt x="6" y="26"/>
                      <a:pt x="13" y="26"/>
                    </a:cubicBezTo>
                    <a:cubicBezTo>
                      <a:pt x="20" y="26"/>
                      <a:pt x="26" y="20"/>
                      <a:pt x="26" y="13"/>
                    </a:cubicBezTo>
                    <a:close/>
                    <a:moveTo>
                      <a:pt x="24" y="13"/>
                    </a:moveTo>
                    <a:cubicBezTo>
                      <a:pt x="24" y="19"/>
                      <a:pt x="19" y="24"/>
                      <a:pt x="13" y="24"/>
                    </a:cubicBezTo>
                    <a:cubicBezTo>
                      <a:pt x="7" y="24"/>
                      <a:pt x="2" y="19"/>
                      <a:pt x="2" y="13"/>
                    </a:cubicBezTo>
                    <a:cubicBezTo>
                      <a:pt x="2" y="7"/>
                      <a:pt x="7" y="2"/>
                      <a:pt x="13" y="2"/>
                    </a:cubicBezTo>
                    <a:cubicBezTo>
                      <a:pt x="19" y="2"/>
                      <a:pt x="24" y="7"/>
                      <a:pt x="24" y="13"/>
                    </a:cubicBezTo>
                    <a:close/>
                  </a:path>
                </a:pathLst>
              </a:custGeom>
              <a:solidFill>
                <a:srgbClr val="3531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3" name="Freeform 87"/>
              <p:cNvSpPr>
                <a:spLocks noEditPoints="1"/>
              </p:cNvSpPr>
              <p:nvPr/>
            </p:nvSpPr>
            <p:spPr bwMode="auto">
              <a:xfrm>
                <a:off x="4572" y="493"/>
                <a:ext cx="242" cy="241"/>
              </a:xfrm>
              <a:custGeom>
                <a:avLst/>
                <a:gdLst>
                  <a:gd name="T0" fmla="*/ 2147483646 w 24"/>
                  <a:gd name="T1" fmla="*/ 2147483646 h 24"/>
                  <a:gd name="T2" fmla="*/ 2147483646 w 24"/>
                  <a:gd name="T3" fmla="*/ 0 h 24"/>
                  <a:gd name="T4" fmla="*/ 0 w 24"/>
                  <a:gd name="T5" fmla="*/ 2147483646 h 24"/>
                  <a:gd name="T6" fmla="*/ 2147483646 w 24"/>
                  <a:gd name="T7" fmla="*/ 2147483646 h 24"/>
                  <a:gd name="T8" fmla="*/ 2147483646 w 24"/>
                  <a:gd name="T9" fmla="*/ 2147483646 h 24"/>
                  <a:gd name="T10" fmla="*/ 2147483646 w 24"/>
                  <a:gd name="T11" fmla="*/ 2147483646 h 24"/>
                  <a:gd name="T12" fmla="*/ 2147483646 w 24"/>
                  <a:gd name="T13" fmla="*/ 2147483646 h 24"/>
                  <a:gd name="T14" fmla="*/ 2147483646 w 24"/>
                  <a:gd name="T15" fmla="*/ 2147483646 h 24"/>
                  <a:gd name="T16" fmla="*/ 2147483646 w 24"/>
                  <a:gd name="T17" fmla="*/ 2147483646 h 24"/>
                  <a:gd name="T18" fmla="*/ 2147483646 w 24"/>
                  <a:gd name="T19" fmla="*/ 2147483646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24"/>
                  <a:gd name="T32" fmla="*/ 24 w 24"/>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24">
                    <a:moveTo>
                      <a:pt x="24" y="12"/>
                    </a:moveTo>
                    <a:cubicBezTo>
                      <a:pt x="24" y="5"/>
                      <a:pt x="19" y="0"/>
                      <a:pt x="12" y="0"/>
                    </a:cubicBezTo>
                    <a:cubicBezTo>
                      <a:pt x="5" y="0"/>
                      <a:pt x="0" y="5"/>
                      <a:pt x="0" y="12"/>
                    </a:cubicBezTo>
                    <a:cubicBezTo>
                      <a:pt x="0" y="19"/>
                      <a:pt x="5" y="24"/>
                      <a:pt x="12" y="24"/>
                    </a:cubicBezTo>
                    <a:cubicBezTo>
                      <a:pt x="19" y="24"/>
                      <a:pt x="24" y="19"/>
                      <a:pt x="24" y="12"/>
                    </a:cubicBezTo>
                    <a:close/>
                    <a:moveTo>
                      <a:pt x="22" y="12"/>
                    </a:moveTo>
                    <a:cubicBezTo>
                      <a:pt x="22" y="18"/>
                      <a:pt x="18" y="22"/>
                      <a:pt x="12" y="22"/>
                    </a:cubicBezTo>
                    <a:cubicBezTo>
                      <a:pt x="6" y="22"/>
                      <a:pt x="2" y="18"/>
                      <a:pt x="2" y="12"/>
                    </a:cubicBezTo>
                    <a:cubicBezTo>
                      <a:pt x="2" y="6"/>
                      <a:pt x="6" y="2"/>
                      <a:pt x="12" y="2"/>
                    </a:cubicBezTo>
                    <a:cubicBezTo>
                      <a:pt x="18" y="2"/>
                      <a:pt x="22" y="6"/>
                      <a:pt x="22" y="12"/>
                    </a:cubicBezTo>
                    <a:close/>
                  </a:path>
                </a:pathLst>
              </a:custGeom>
              <a:solidFill>
                <a:srgbClr val="4642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 name="Freeform 88"/>
              <p:cNvSpPr>
                <a:spLocks noEditPoints="1"/>
              </p:cNvSpPr>
              <p:nvPr/>
            </p:nvSpPr>
            <p:spPr bwMode="auto">
              <a:xfrm>
                <a:off x="4582" y="503"/>
                <a:ext cx="222" cy="221"/>
              </a:xfrm>
              <a:custGeom>
                <a:avLst/>
                <a:gdLst>
                  <a:gd name="T0" fmla="*/ 2147483646 w 22"/>
                  <a:gd name="T1" fmla="*/ 2147483646 h 22"/>
                  <a:gd name="T2" fmla="*/ 2147483646 w 22"/>
                  <a:gd name="T3" fmla="*/ 0 h 22"/>
                  <a:gd name="T4" fmla="*/ 0 w 22"/>
                  <a:gd name="T5" fmla="*/ 2147483646 h 22"/>
                  <a:gd name="T6" fmla="*/ 2147483646 w 22"/>
                  <a:gd name="T7" fmla="*/ 2147483646 h 22"/>
                  <a:gd name="T8" fmla="*/ 2147483646 w 22"/>
                  <a:gd name="T9" fmla="*/ 2147483646 h 22"/>
                  <a:gd name="T10" fmla="*/ 2147483646 w 22"/>
                  <a:gd name="T11" fmla="*/ 2147483646 h 22"/>
                  <a:gd name="T12" fmla="*/ 2147483646 w 22"/>
                  <a:gd name="T13" fmla="*/ 2147483646 h 22"/>
                  <a:gd name="T14" fmla="*/ 2147483646 w 22"/>
                  <a:gd name="T15" fmla="*/ 2147483646 h 22"/>
                  <a:gd name="T16" fmla="*/ 2147483646 w 22"/>
                  <a:gd name="T17" fmla="*/ 2147483646 h 22"/>
                  <a:gd name="T18" fmla="*/ 2147483646 w 22"/>
                  <a:gd name="T19" fmla="*/ 2147483646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22" y="11"/>
                    </a:moveTo>
                    <a:cubicBezTo>
                      <a:pt x="22" y="5"/>
                      <a:pt x="17" y="0"/>
                      <a:pt x="11" y="0"/>
                    </a:cubicBezTo>
                    <a:cubicBezTo>
                      <a:pt x="5" y="0"/>
                      <a:pt x="0" y="5"/>
                      <a:pt x="0" y="11"/>
                    </a:cubicBezTo>
                    <a:cubicBezTo>
                      <a:pt x="0" y="17"/>
                      <a:pt x="5" y="22"/>
                      <a:pt x="11" y="22"/>
                    </a:cubicBezTo>
                    <a:cubicBezTo>
                      <a:pt x="17" y="22"/>
                      <a:pt x="22" y="17"/>
                      <a:pt x="22" y="11"/>
                    </a:cubicBezTo>
                    <a:close/>
                    <a:moveTo>
                      <a:pt x="20" y="11"/>
                    </a:moveTo>
                    <a:cubicBezTo>
                      <a:pt x="20" y="16"/>
                      <a:pt x="16" y="20"/>
                      <a:pt x="11" y="20"/>
                    </a:cubicBezTo>
                    <a:cubicBezTo>
                      <a:pt x="6" y="20"/>
                      <a:pt x="2" y="16"/>
                      <a:pt x="2" y="11"/>
                    </a:cubicBezTo>
                    <a:cubicBezTo>
                      <a:pt x="2" y="6"/>
                      <a:pt x="6" y="2"/>
                      <a:pt x="11" y="2"/>
                    </a:cubicBezTo>
                    <a:cubicBezTo>
                      <a:pt x="16" y="2"/>
                      <a:pt x="20" y="6"/>
                      <a:pt x="20" y="11"/>
                    </a:cubicBezTo>
                    <a:close/>
                  </a:path>
                </a:pathLst>
              </a:custGeom>
              <a:solidFill>
                <a:srgbClr val="5350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5" name="Freeform 89"/>
              <p:cNvSpPr>
                <a:spLocks noEditPoints="1"/>
              </p:cNvSpPr>
              <p:nvPr/>
            </p:nvSpPr>
            <p:spPr bwMode="auto">
              <a:xfrm>
                <a:off x="4592" y="513"/>
                <a:ext cx="202" cy="201"/>
              </a:xfrm>
              <a:custGeom>
                <a:avLst/>
                <a:gdLst>
                  <a:gd name="T0" fmla="*/ 2147483646 w 20"/>
                  <a:gd name="T1" fmla="*/ 2147483646 h 20"/>
                  <a:gd name="T2" fmla="*/ 2147483646 w 20"/>
                  <a:gd name="T3" fmla="*/ 0 h 20"/>
                  <a:gd name="T4" fmla="*/ 0 w 20"/>
                  <a:gd name="T5" fmla="*/ 2147483646 h 20"/>
                  <a:gd name="T6" fmla="*/ 2147483646 w 20"/>
                  <a:gd name="T7" fmla="*/ 2147483646 h 20"/>
                  <a:gd name="T8" fmla="*/ 2147483646 w 20"/>
                  <a:gd name="T9" fmla="*/ 2147483646 h 20"/>
                  <a:gd name="T10" fmla="*/ 2147483646 w 20"/>
                  <a:gd name="T11" fmla="*/ 2147483646 h 20"/>
                  <a:gd name="T12" fmla="*/ 2147483646 w 20"/>
                  <a:gd name="T13" fmla="*/ 2147483646 h 20"/>
                  <a:gd name="T14" fmla="*/ 2147483646 w 20"/>
                  <a:gd name="T15" fmla="*/ 2147483646 h 20"/>
                  <a:gd name="T16" fmla="*/ 2147483646 w 20"/>
                  <a:gd name="T17" fmla="*/ 2147483646 h 20"/>
                  <a:gd name="T18" fmla="*/ 2147483646 w 20"/>
                  <a:gd name="T19" fmla="*/ 2147483646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20"/>
                  <a:gd name="T32" fmla="*/ 20 w 20"/>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20">
                    <a:moveTo>
                      <a:pt x="20" y="10"/>
                    </a:moveTo>
                    <a:cubicBezTo>
                      <a:pt x="20" y="4"/>
                      <a:pt x="16" y="0"/>
                      <a:pt x="10" y="0"/>
                    </a:cubicBezTo>
                    <a:cubicBezTo>
                      <a:pt x="4" y="0"/>
                      <a:pt x="0" y="4"/>
                      <a:pt x="0" y="10"/>
                    </a:cubicBezTo>
                    <a:cubicBezTo>
                      <a:pt x="0" y="16"/>
                      <a:pt x="4" y="20"/>
                      <a:pt x="10" y="20"/>
                    </a:cubicBezTo>
                    <a:cubicBezTo>
                      <a:pt x="16" y="20"/>
                      <a:pt x="20" y="16"/>
                      <a:pt x="20" y="10"/>
                    </a:cubicBezTo>
                    <a:close/>
                    <a:moveTo>
                      <a:pt x="18" y="10"/>
                    </a:moveTo>
                    <a:cubicBezTo>
                      <a:pt x="18" y="14"/>
                      <a:pt x="15" y="18"/>
                      <a:pt x="10" y="18"/>
                    </a:cubicBezTo>
                    <a:cubicBezTo>
                      <a:pt x="5" y="18"/>
                      <a:pt x="2" y="14"/>
                      <a:pt x="2" y="10"/>
                    </a:cubicBezTo>
                    <a:cubicBezTo>
                      <a:pt x="2" y="6"/>
                      <a:pt x="5" y="2"/>
                      <a:pt x="10" y="2"/>
                    </a:cubicBezTo>
                    <a:cubicBezTo>
                      <a:pt x="15" y="2"/>
                      <a:pt x="18" y="6"/>
                      <a:pt x="18" y="10"/>
                    </a:cubicBezTo>
                    <a:close/>
                  </a:path>
                </a:pathLst>
              </a:custGeom>
              <a:solidFill>
                <a:srgbClr val="615F5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6" name="Freeform 90"/>
              <p:cNvSpPr>
                <a:spLocks noEditPoints="1"/>
              </p:cNvSpPr>
              <p:nvPr/>
            </p:nvSpPr>
            <p:spPr bwMode="auto">
              <a:xfrm>
                <a:off x="4603" y="523"/>
                <a:ext cx="181" cy="181"/>
              </a:xfrm>
              <a:custGeom>
                <a:avLst/>
                <a:gdLst>
                  <a:gd name="T0" fmla="*/ 2147483646 w 18"/>
                  <a:gd name="T1" fmla="*/ 2147483646 h 18"/>
                  <a:gd name="T2" fmla="*/ 2147483646 w 18"/>
                  <a:gd name="T3" fmla="*/ 0 h 18"/>
                  <a:gd name="T4" fmla="*/ 0 w 18"/>
                  <a:gd name="T5" fmla="*/ 2147483646 h 18"/>
                  <a:gd name="T6" fmla="*/ 2147483646 w 18"/>
                  <a:gd name="T7" fmla="*/ 2147483646 h 18"/>
                  <a:gd name="T8" fmla="*/ 2147483646 w 18"/>
                  <a:gd name="T9" fmla="*/ 2147483646 h 18"/>
                  <a:gd name="T10" fmla="*/ 2147483646 w 18"/>
                  <a:gd name="T11" fmla="*/ 2147483646 h 18"/>
                  <a:gd name="T12" fmla="*/ 2147483646 w 18"/>
                  <a:gd name="T13" fmla="*/ 2147483646 h 18"/>
                  <a:gd name="T14" fmla="*/ 2147483646 w 18"/>
                  <a:gd name="T15" fmla="*/ 2147483646 h 18"/>
                  <a:gd name="T16" fmla="*/ 2147483646 w 18"/>
                  <a:gd name="T17" fmla="*/ 2147483646 h 18"/>
                  <a:gd name="T18" fmla="*/ 2147483646 w 18"/>
                  <a:gd name="T19" fmla="*/ 214748364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18"/>
                  <a:gd name="T32" fmla="*/ 18 w 18"/>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18">
                    <a:moveTo>
                      <a:pt x="18" y="9"/>
                    </a:moveTo>
                    <a:cubicBezTo>
                      <a:pt x="18" y="4"/>
                      <a:pt x="14" y="0"/>
                      <a:pt x="9" y="0"/>
                    </a:cubicBezTo>
                    <a:cubicBezTo>
                      <a:pt x="4" y="0"/>
                      <a:pt x="0" y="4"/>
                      <a:pt x="0" y="9"/>
                    </a:cubicBezTo>
                    <a:cubicBezTo>
                      <a:pt x="0" y="14"/>
                      <a:pt x="4" y="18"/>
                      <a:pt x="9" y="18"/>
                    </a:cubicBezTo>
                    <a:cubicBezTo>
                      <a:pt x="14" y="18"/>
                      <a:pt x="18" y="14"/>
                      <a:pt x="18" y="9"/>
                    </a:cubicBezTo>
                    <a:close/>
                    <a:moveTo>
                      <a:pt x="16" y="9"/>
                    </a:moveTo>
                    <a:cubicBezTo>
                      <a:pt x="16" y="13"/>
                      <a:pt x="13" y="16"/>
                      <a:pt x="9" y="16"/>
                    </a:cubicBezTo>
                    <a:cubicBezTo>
                      <a:pt x="5" y="16"/>
                      <a:pt x="2" y="13"/>
                      <a:pt x="2" y="9"/>
                    </a:cubicBezTo>
                    <a:cubicBezTo>
                      <a:pt x="2" y="5"/>
                      <a:pt x="5" y="2"/>
                      <a:pt x="9" y="2"/>
                    </a:cubicBezTo>
                    <a:cubicBezTo>
                      <a:pt x="13" y="2"/>
                      <a:pt x="16" y="5"/>
                      <a:pt x="16" y="9"/>
                    </a:cubicBezTo>
                    <a:close/>
                  </a:path>
                </a:pathLst>
              </a:custGeom>
              <a:solidFill>
                <a:srgbClr val="6F6D6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7" name="Freeform 91"/>
              <p:cNvSpPr>
                <a:spLocks noEditPoints="1"/>
              </p:cNvSpPr>
              <p:nvPr/>
            </p:nvSpPr>
            <p:spPr bwMode="auto">
              <a:xfrm>
                <a:off x="4613" y="533"/>
                <a:ext cx="161" cy="161"/>
              </a:xfrm>
              <a:custGeom>
                <a:avLst/>
                <a:gdLst>
                  <a:gd name="T0" fmla="*/ 2147483646 w 16"/>
                  <a:gd name="T1" fmla="*/ 2147483646 h 16"/>
                  <a:gd name="T2" fmla="*/ 2147483646 w 16"/>
                  <a:gd name="T3" fmla="*/ 0 h 16"/>
                  <a:gd name="T4" fmla="*/ 0 w 16"/>
                  <a:gd name="T5" fmla="*/ 2147483646 h 16"/>
                  <a:gd name="T6" fmla="*/ 2147483646 w 16"/>
                  <a:gd name="T7" fmla="*/ 2147483646 h 16"/>
                  <a:gd name="T8" fmla="*/ 2147483646 w 16"/>
                  <a:gd name="T9" fmla="*/ 2147483646 h 16"/>
                  <a:gd name="T10" fmla="*/ 2147483646 w 16"/>
                  <a:gd name="T11" fmla="*/ 2147483646 h 16"/>
                  <a:gd name="T12" fmla="*/ 2147483646 w 16"/>
                  <a:gd name="T13" fmla="*/ 2147483646 h 16"/>
                  <a:gd name="T14" fmla="*/ 2147483646 w 16"/>
                  <a:gd name="T15" fmla="*/ 2147483646 h 16"/>
                  <a:gd name="T16" fmla="*/ 2147483646 w 16"/>
                  <a:gd name="T17" fmla="*/ 2147483646 h 16"/>
                  <a:gd name="T18" fmla="*/ 2147483646 w 16"/>
                  <a:gd name="T19" fmla="*/ 2147483646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
                  <a:gd name="T31" fmla="*/ 0 h 16"/>
                  <a:gd name="T32" fmla="*/ 16 w 16"/>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 h="16">
                    <a:moveTo>
                      <a:pt x="16" y="8"/>
                    </a:moveTo>
                    <a:cubicBezTo>
                      <a:pt x="16" y="4"/>
                      <a:pt x="13" y="0"/>
                      <a:pt x="8" y="0"/>
                    </a:cubicBezTo>
                    <a:cubicBezTo>
                      <a:pt x="3" y="0"/>
                      <a:pt x="0" y="4"/>
                      <a:pt x="0" y="8"/>
                    </a:cubicBezTo>
                    <a:cubicBezTo>
                      <a:pt x="0" y="12"/>
                      <a:pt x="3" y="16"/>
                      <a:pt x="8" y="16"/>
                    </a:cubicBezTo>
                    <a:cubicBezTo>
                      <a:pt x="13" y="16"/>
                      <a:pt x="16" y="12"/>
                      <a:pt x="16" y="8"/>
                    </a:cubicBezTo>
                    <a:close/>
                    <a:moveTo>
                      <a:pt x="14" y="8"/>
                    </a:moveTo>
                    <a:cubicBezTo>
                      <a:pt x="14" y="11"/>
                      <a:pt x="11" y="14"/>
                      <a:pt x="8" y="14"/>
                    </a:cubicBezTo>
                    <a:cubicBezTo>
                      <a:pt x="5" y="14"/>
                      <a:pt x="2" y="11"/>
                      <a:pt x="2" y="8"/>
                    </a:cubicBezTo>
                    <a:cubicBezTo>
                      <a:pt x="2" y="5"/>
                      <a:pt x="5" y="2"/>
                      <a:pt x="8" y="2"/>
                    </a:cubicBezTo>
                    <a:cubicBezTo>
                      <a:pt x="11" y="2"/>
                      <a:pt x="14" y="5"/>
                      <a:pt x="14" y="8"/>
                    </a:cubicBezTo>
                    <a:close/>
                  </a:path>
                </a:pathLst>
              </a:custGeom>
              <a:solidFill>
                <a:srgbClr val="7B7A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8" name="Freeform 92"/>
              <p:cNvSpPr>
                <a:spLocks noEditPoints="1"/>
              </p:cNvSpPr>
              <p:nvPr/>
            </p:nvSpPr>
            <p:spPr bwMode="auto">
              <a:xfrm>
                <a:off x="4623" y="543"/>
                <a:ext cx="141" cy="141"/>
              </a:xfrm>
              <a:custGeom>
                <a:avLst/>
                <a:gdLst>
                  <a:gd name="T0" fmla="*/ 2147483646 w 14"/>
                  <a:gd name="T1" fmla="*/ 2147483646 h 14"/>
                  <a:gd name="T2" fmla="*/ 2147483646 w 14"/>
                  <a:gd name="T3" fmla="*/ 0 h 14"/>
                  <a:gd name="T4" fmla="*/ 0 w 14"/>
                  <a:gd name="T5" fmla="*/ 2147483646 h 14"/>
                  <a:gd name="T6" fmla="*/ 2147483646 w 14"/>
                  <a:gd name="T7" fmla="*/ 2147483646 h 14"/>
                  <a:gd name="T8" fmla="*/ 2147483646 w 14"/>
                  <a:gd name="T9" fmla="*/ 2147483646 h 14"/>
                  <a:gd name="T10" fmla="*/ 2147483646 w 14"/>
                  <a:gd name="T11" fmla="*/ 2147483646 h 14"/>
                  <a:gd name="T12" fmla="*/ 2147483646 w 14"/>
                  <a:gd name="T13" fmla="*/ 2147483646 h 14"/>
                  <a:gd name="T14" fmla="*/ 2147483646 w 14"/>
                  <a:gd name="T15" fmla="*/ 2147483646 h 14"/>
                  <a:gd name="T16" fmla="*/ 2147483646 w 14"/>
                  <a:gd name="T17" fmla="*/ 2147483646 h 14"/>
                  <a:gd name="T18" fmla="*/ 2147483646 w 14"/>
                  <a:gd name="T19" fmla="*/ 214748364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14" y="7"/>
                    </a:moveTo>
                    <a:cubicBezTo>
                      <a:pt x="14" y="3"/>
                      <a:pt x="11" y="0"/>
                      <a:pt x="7" y="0"/>
                    </a:cubicBezTo>
                    <a:cubicBezTo>
                      <a:pt x="3" y="0"/>
                      <a:pt x="0" y="3"/>
                      <a:pt x="0" y="7"/>
                    </a:cubicBezTo>
                    <a:cubicBezTo>
                      <a:pt x="0" y="11"/>
                      <a:pt x="3" y="14"/>
                      <a:pt x="7" y="14"/>
                    </a:cubicBezTo>
                    <a:cubicBezTo>
                      <a:pt x="11" y="14"/>
                      <a:pt x="14" y="11"/>
                      <a:pt x="14" y="7"/>
                    </a:cubicBezTo>
                    <a:close/>
                    <a:moveTo>
                      <a:pt x="12" y="7"/>
                    </a:moveTo>
                    <a:cubicBezTo>
                      <a:pt x="12" y="10"/>
                      <a:pt x="10" y="12"/>
                      <a:pt x="7" y="12"/>
                    </a:cubicBezTo>
                    <a:cubicBezTo>
                      <a:pt x="4" y="12"/>
                      <a:pt x="2" y="10"/>
                      <a:pt x="2" y="7"/>
                    </a:cubicBezTo>
                    <a:cubicBezTo>
                      <a:pt x="2" y="4"/>
                      <a:pt x="4" y="2"/>
                      <a:pt x="7" y="2"/>
                    </a:cubicBezTo>
                    <a:cubicBezTo>
                      <a:pt x="10" y="2"/>
                      <a:pt x="12" y="4"/>
                      <a:pt x="12" y="7"/>
                    </a:cubicBezTo>
                    <a:close/>
                  </a:path>
                </a:pathLst>
              </a:custGeom>
              <a:solidFill>
                <a:srgbClr val="89888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9" name="Freeform 93"/>
              <p:cNvSpPr>
                <a:spLocks noEditPoints="1"/>
              </p:cNvSpPr>
              <p:nvPr/>
            </p:nvSpPr>
            <p:spPr bwMode="auto">
              <a:xfrm>
                <a:off x="4633" y="553"/>
                <a:ext cx="121" cy="121"/>
              </a:xfrm>
              <a:custGeom>
                <a:avLst/>
                <a:gdLst>
                  <a:gd name="T0" fmla="*/ 2147483646 w 12"/>
                  <a:gd name="T1" fmla="*/ 2147483646 h 12"/>
                  <a:gd name="T2" fmla="*/ 2147483646 w 12"/>
                  <a:gd name="T3" fmla="*/ 0 h 12"/>
                  <a:gd name="T4" fmla="*/ 0 w 12"/>
                  <a:gd name="T5" fmla="*/ 2147483646 h 12"/>
                  <a:gd name="T6" fmla="*/ 2147483646 w 12"/>
                  <a:gd name="T7" fmla="*/ 2147483646 h 12"/>
                  <a:gd name="T8" fmla="*/ 2147483646 w 12"/>
                  <a:gd name="T9" fmla="*/ 2147483646 h 12"/>
                  <a:gd name="T10" fmla="*/ 2147483646 w 12"/>
                  <a:gd name="T11" fmla="*/ 2147483646 h 12"/>
                  <a:gd name="T12" fmla="*/ 2147483646 w 12"/>
                  <a:gd name="T13" fmla="*/ 2147483646 h 12"/>
                  <a:gd name="T14" fmla="*/ 2147483646 w 12"/>
                  <a:gd name="T15" fmla="*/ 2147483646 h 12"/>
                  <a:gd name="T16" fmla="*/ 2147483646 w 12"/>
                  <a:gd name="T17" fmla="*/ 2147483646 h 12"/>
                  <a:gd name="T18" fmla="*/ 2147483646 w 12"/>
                  <a:gd name="T19" fmla="*/ 214748364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2" y="6"/>
                    </a:moveTo>
                    <a:cubicBezTo>
                      <a:pt x="12" y="3"/>
                      <a:pt x="9" y="0"/>
                      <a:pt x="6" y="0"/>
                    </a:cubicBezTo>
                    <a:cubicBezTo>
                      <a:pt x="3" y="0"/>
                      <a:pt x="0" y="3"/>
                      <a:pt x="0" y="6"/>
                    </a:cubicBezTo>
                    <a:cubicBezTo>
                      <a:pt x="0" y="9"/>
                      <a:pt x="3" y="12"/>
                      <a:pt x="6" y="12"/>
                    </a:cubicBezTo>
                    <a:cubicBezTo>
                      <a:pt x="9" y="12"/>
                      <a:pt x="12" y="9"/>
                      <a:pt x="12" y="6"/>
                    </a:cubicBezTo>
                    <a:close/>
                    <a:moveTo>
                      <a:pt x="10" y="6"/>
                    </a:moveTo>
                    <a:cubicBezTo>
                      <a:pt x="10" y="8"/>
                      <a:pt x="8" y="10"/>
                      <a:pt x="6" y="10"/>
                    </a:cubicBezTo>
                    <a:cubicBezTo>
                      <a:pt x="4" y="10"/>
                      <a:pt x="2" y="8"/>
                      <a:pt x="2" y="6"/>
                    </a:cubicBezTo>
                    <a:cubicBezTo>
                      <a:pt x="2" y="4"/>
                      <a:pt x="4" y="2"/>
                      <a:pt x="6" y="2"/>
                    </a:cubicBezTo>
                    <a:cubicBezTo>
                      <a:pt x="8" y="2"/>
                      <a:pt x="10" y="4"/>
                      <a:pt x="10" y="6"/>
                    </a:cubicBezTo>
                    <a:close/>
                  </a:path>
                </a:pathLst>
              </a:custGeom>
              <a:solidFill>
                <a:srgbClr val="979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0" name="Freeform 94"/>
              <p:cNvSpPr>
                <a:spLocks noEditPoints="1"/>
              </p:cNvSpPr>
              <p:nvPr/>
            </p:nvSpPr>
            <p:spPr bwMode="auto">
              <a:xfrm>
                <a:off x="4643" y="563"/>
                <a:ext cx="101" cy="101"/>
              </a:xfrm>
              <a:custGeom>
                <a:avLst/>
                <a:gdLst>
                  <a:gd name="T0" fmla="*/ 2147483646 w 10"/>
                  <a:gd name="T1" fmla="*/ 2147483646 h 10"/>
                  <a:gd name="T2" fmla="*/ 2147483646 w 10"/>
                  <a:gd name="T3" fmla="*/ 0 h 10"/>
                  <a:gd name="T4" fmla="*/ 0 w 10"/>
                  <a:gd name="T5" fmla="*/ 2147483646 h 10"/>
                  <a:gd name="T6" fmla="*/ 2147483646 w 10"/>
                  <a:gd name="T7" fmla="*/ 2147483646 h 10"/>
                  <a:gd name="T8" fmla="*/ 2147483646 w 10"/>
                  <a:gd name="T9" fmla="*/ 2147483646 h 10"/>
                  <a:gd name="T10" fmla="*/ 2147483646 w 10"/>
                  <a:gd name="T11" fmla="*/ 2147483646 h 10"/>
                  <a:gd name="T12" fmla="*/ 2147483646 w 10"/>
                  <a:gd name="T13" fmla="*/ 2147483646 h 10"/>
                  <a:gd name="T14" fmla="*/ 2147483646 w 10"/>
                  <a:gd name="T15" fmla="*/ 2147483646 h 10"/>
                  <a:gd name="T16" fmla="*/ 2147483646 w 10"/>
                  <a:gd name="T17" fmla="*/ 2147483646 h 10"/>
                  <a:gd name="T18" fmla="*/ 2147483646 w 10"/>
                  <a:gd name="T19" fmla="*/ 2147483646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0"/>
                  <a:gd name="T32" fmla="*/ 10 w 10"/>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0">
                    <a:moveTo>
                      <a:pt x="10" y="5"/>
                    </a:moveTo>
                    <a:cubicBezTo>
                      <a:pt x="10" y="2"/>
                      <a:pt x="8" y="0"/>
                      <a:pt x="5" y="0"/>
                    </a:cubicBezTo>
                    <a:cubicBezTo>
                      <a:pt x="2" y="0"/>
                      <a:pt x="0" y="2"/>
                      <a:pt x="0" y="5"/>
                    </a:cubicBezTo>
                    <a:cubicBezTo>
                      <a:pt x="0" y="8"/>
                      <a:pt x="2" y="10"/>
                      <a:pt x="5" y="10"/>
                    </a:cubicBezTo>
                    <a:cubicBezTo>
                      <a:pt x="8" y="10"/>
                      <a:pt x="10" y="8"/>
                      <a:pt x="10" y="5"/>
                    </a:cubicBezTo>
                    <a:close/>
                    <a:moveTo>
                      <a:pt x="8" y="5"/>
                    </a:moveTo>
                    <a:cubicBezTo>
                      <a:pt x="8" y="7"/>
                      <a:pt x="7" y="8"/>
                      <a:pt x="5" y="8"/>
                    </a:cubicBezTo>
                    <a:cubicBezTo>
                      <a:pt x="3" y="8"/>
                      <a:pt x="2" y="7"/>
                      <a:pt x="2" y="5"/>
                    </a:cubicBezTo>
                    <a:cubicBezTo>
                      <a:pt x="2" y="3"/>
                      <a:pt x="3" y="2"/>
                      <a:pt x="5" y="2"/>
                    </a:cubicBezTo>
                    <a:cubicBezTo>
                      <a:pt x="7" y="2"/>
                      <a:pt x="8" y="3"/>
                      <a:pt x="8" y="5"/>
                    </a:cubicBezTo>
                    <a:close/>
                  </a:path>
                </a:pathLst>
              </a:custGeom>
              <a:solidFill>
                <a:srgbClr val="A7A6A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1" name="Freeform 95"/>
              <p:cNvSpPr>
                <a:spLocks noEditPoints="1"/>
              </p:cNvSpPr>
              <p:nvPr/>
            </p:nvSpPr>
            <p:spPr bwMode="auto">
              <a:xfrm>
                <a:off x="4653" y="573"/>
                <a:ext cx="80" cy="81"/>
              </a:xfrm>
              <a:custGeom>
                <a:avLst/>
                <a:gdLst>
                  <a:gd name="T0" fmla="*/ 2147483646 w 8"/>
                  <a:gd name="T1" fmla="*/ 2147483646 h 8"/>
                  <a:gd name="T2" fmla="*/ 2147483646 w 8"/>
                  <a:gd name="T3" fmla="*/ 0 h 8"/>
                  <a:gd name="T4" fmla="*/ 0 w 8"/>
                  <a:gd name="T5" fmla="*/ 2147483646 h 8"/>
                  <a:gd name="T6" fmla="*/ 2147483646 w 8"/>
                  <a:gd name="T7" fmla="*/ 2147483646 h 8"/>
                  <a:gd name="T8" fmla="*/ 2147483646 w 8"/>
                  <a:gd name="T9" fmla="*/ 2147483646 h 8"/>
                  <a:gd name="T10" fmla="*/ 2147483646 w 8"/>
                  <a:gd name="T11" fmla="*/ 2147483646 h 8"/>
                  <a:gd name="T12" fmla="*/ 2147483646 w 8"/>
                  <a:gd name="T13" fmla="*/ 2147483646 h 8"/>
                  <a:gd name="T14" fmla="*/ 2147483646 w 8"/>
                  <a:gd name="T15" fmla="*/ 2147483646 h 8"/>
                  <a:gd name="T16" fmla="*/ 2147483646 w 8"/>
                  <a:gd name="T17" fmla="*/ 2147483646 h 8"/>
                  <a:gd name="T18" fmla="*/ 2147483646 w 8"/>
                  <a:gd name="T19" fmla="*/ 2147483646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
                  <a:gd name="T32" fmla="*/ 8 w 8"/>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
                    <a:moveTo>
                      <a:pt x="8" y="4"/>
                    </a:moveTo>
                    <a:cubicBezTo>
                      <a:pt x="8" y="2"/>
                      <a:pt x="6" y="0"/>
                      <a:pt x="4" y="0"/>
                    </a:cubicBezTo>
                    <a:cubicBezTo>
                      <a:pt x="2" y="0"/>
                      <a:pt x="0" y="2"/>
                      <a:pt x="0" y="4"/>
                    </a:cubicBezTo>
                    <a:cubicBezTo>
                      <a:pt x="0" y="6"/>
                      <a:pt x="2" y="8"/>
                      <a:pt x="4" y="8"/>
                    </a:cubicBezTo>
                    <a:cubicBezTo>
                      <a:pt x="6" y="8"/>
                      <a:pt x="8" y="6"/>
                      <a:pt x="8" y="4"/>
                    </a:cubicBezTo>
                    <a:close/>
                    <a:moveTo>
                      <a:pt x="6" y="4"/>
                    </a:moveTo>
                    <a:cubicBezTo>
                      <a:pt x="6" y="5"/>
                      <a:pt x="5" y="6"/>
                      <a:pt x="4" y="6"/>
                    </a:cubicBezTo>
                    <a:cubicBezTo>
                      <a:pt x="3" y="6"/>
                      <a:pt x="2" y="5"/>
                      <a:pt x="2" y="4"/>
                    </a:cubicBezTo>
                    <a:cubicBezTo>
                      <a:pt x="2" y="3"/>
                      <a:pt x="3" y="2"/>
                      <a:pt x="4" y="2"/>
                    </a:cubicBezTo>
                    <a:cubicBezTo>
                      <a:pt x="5" y="2"/>
                      <a:pt x="6" y="3"/>
                      <a:pt x="6" y="4"/>
                    </a:cubicBezTo>
                    <a:close/>
                  </a:path>
                </a:pathLst>
              </a:custGeom>
              <a:solidFill>
                <a:srgbClr val="B9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2" name="Oval 96"/>
              <p:cNvSpPr>
                <a:spLocks noChangeArrowheads="1"/>
              </p:cNvSpPr>
              <p:nvPr/>
            </p:nvSpPr>
            <p:spPr bwMode="auto">
              <a:xfrm>
                <a:off x="4663" y="583"/>
                <a:ext cx="60" cy="61"/>
              </a:xfrm>
              <a:prstGeom prst="ellipse">
                <a:avLst/>
              </a:pr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Oval 97"/>
              <p:cNvSpPr>
                <a:spLocks noChangeArrowheads="1"/>
              </p:cNvSpPr>
              <p:nvPr/>
            </p:nvSpPr>
            <p:spPr bwMode="auto">
              <a:xfrm>
                <a:off x="4673" y="593"/>
                <a:ext cx="40" cy="40"/>
              </a:xfrm>
              <a:prstGeom prst="ellipse">
                <a:avLst/>
              </a:prstGeom>
              <a:solidFill>
                <a:srgbClr val="E5E4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 name="Oval 98"/>
              <p:cNvSpPr>
                <a:spLocks noChangeArrowheads="1"/>
              </p:cNvSpPr>
              <p:nvPr/>
            </p:nvSpPr>
            <p:spPr bwMode="auto">
              <a:xfrm>
                <a:off x="4683" y="603"/>
                <a:ext cx="20" cy="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76" name="Rectangle 79"/>
            <p:cNvSpPr>
              <a:spLocks noChangeArrowheads="1"/>
            </p:cNvSpPr>
            <p:nvPr/>
          </p:nvSpPr>
          <p:spPr bwMode="auto">
            <a:xfrm>
              <a:off x="7851775" y="6328045"/>
              <a:ext cx="1539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i="1">
                  <a:solidFill>
                    <a:srgbClr val="FF0000"/>
                  </a:solidFill>
                  <a:latin typeface="Times New Roman" panose="02020603050405020304" pitchFamily="18" charset="0"/>
                </a:rPr>
                <a:t>C</a:t>
              </a:r>
              <a:endParaRPr lang="en-US" altLang="zh-CN">
                <a:solidFill>
                  <a:srgbClr val="FF0000"/>
                </a:solidFill>
              </a:endParaRPr>
            </a:p>
          </p:txBody>
        </p:sp>
        <p:graphicFrame>
          <p:nvGraphicFramePr>
            <p:cNvPr id="178" name="对象 177"/>
            <p:cNvGraphicFramePr>
              <a:graphicFrameLocks noChangeAspect="1"/>
            </p:cNvGraphicFramePr>
            <p:nvPr>
              <p:extLst>
                <p:ext uri="{D42A27DB-BD31-4B8C-83A1-F6EECF244321}">
                  <p14:modId xmlns:p14="http://schemas.microsoft.com/office/powerpoint/2010/main" val="621238573"/>
                </p:ext>
              </p:extLst>
            </p:nvPr>
          </p:nvGraphicFramePr>
          <p:xfrm>
            <a:off x="8243888" y="6226445"/>
            <a:ext cx="357187" cy="428625"/>
          </p:xfrm>
          <a:graphic>
            <a:graphicData uri="http://schemas.openxmlformats.org/presentationml/2006/ole">
              <mc:AlternateContent xmlns:mc="http://schemas.openxmlformats.org/markup-compatibility/2006">
                <mc:Choice xmlns:v="urn:schemas-microsoft-com:vml" Requires="v">
                  <p:oleObj spid="_x0000_s12162" name="Equation" r:id="rId25" imgW="190440" imgH="228600" progId="Equation.DSMT4">
                    <p:embed/>
                  </p:oleObj>
                </mc:Choice>
                <mc:Fallback>
                  <p:oleObj name="Equation" r:id="rId25" imgW="190440" imgH="228600" progId="Equation.DSMT4">
                    <p:embed/>
                    <p:pic>
                      <p:nvPicPr>
                        <p:cNvPr id="0" name=""/>
                        <p:cNvPicPr>
                          <a:picLocks noChangeAspect="1" noChangeArrowheads="1"/>
                        </p:cNvPicPr>
                        <p:nvPr/>
                      </p:nvPicPr>
                      <p:blipFill>
                        <a:blip r:embed="rId26"/>
                        <a:srcRect/>
                        <a:stretch>
                          <a:fillRect/>
                        </a:stretch>
                      </p:blipFill>
                      <p:spPr bwMode="auto">
                        <a:xfrm>
                          <a:off x="8243888" y="6226445"/>
                          <a:ext cx="35718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75" name="Rectangle 56"/>
          <p:cNvSpPr>
            <a:spLocks noChangeArrowheads="1"/>
          </p:cNvSpPr>
          <p:nvPr/>
        </p:nvSpPr>
        <p:spPr bwMode="auto">
          <a:xfrm>
            <a:off x="4898338" y="5605789"/>
            <a:ext cx="24056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smtClean="0">
                <a:solidFill>
                  <a:srgbClr val="00FFFF"/>
                </a:solidFill>
                <a:latin typeface="仿宋_GB2312"/>
                <a:ea typeface="仿宋_GB2312"/>
                <a:cs typeface="仿宋_GB2312"/>
              </a:rPr>
              <a:t>该定义下，质量与</a:t>
            </a:r>
            <a:r>
              <a:rPr lang="zh-CN" altLang="en-US" sz="2400" b="1" dirty="0" smtClean="0">
                <a:solidFill>
                  <a:srgbClr val="00FFFF"/>
                </a:solidFill>
                <a:latin typeface="仿宋_GB2312"/>
                <a:ea typeface="仿宋_GB2312"/>
                <a:cs typeface="仿宋_GB2312"/>
              </a:rPr>
              <a:t>动量都守恒！</a:t>
            </a:r>
            <a:endParaRPr lang="zh-CN" altLang="en-US" sz="2400" b="1" dirty="0">
              <a:solidFill>
                <a:srgbClr val="00FFFF"/>
              </a:solidFill>
              <a:latin typeface="仿宋_GB2312"/>
              <a:ea typeface="仿宋_GB2312"/>
              <a:cs typeface="仿宋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0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0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048049"/>
                                        </p:tgtEl>
                                        <p:attrNameLst>
                                          <p:attrName>style.visibility</p:attrName>
                                        </p:attrNameLst>
                                      </p:cBhvr>
                                      <p:to>
                                        <p:strVal val="visible"/>
                                      </p:to>
                                    </p:set>
                                    <p:animEffect transition="in" filter="wipe(up)">
                                      <p:cBhvr>
                                        <p:cTn id="15" dur="500"/>
                                        <p:tgtEl>
                                          <p:spTgt spid="2048049"/>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204805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05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48054"/>
                                        </p:tgtEl>
                                        <p:attrNameLst>
                                          <p:attrName>style.visibility</p:attrName>
                                        </p:attrNameLst>
                                      </p:cBhvr>
                                      <p:to>
                                        <p:strVal val="visible"/>
                                      </p:to>
                                    </p:set>
                                    <p:animEffect transition="in" filter="wipe(left)">
                                      <p:cBhvr>
                                        <p:cTn id="27" dur="500"/>
                                        <p:tgtEl>
                                          <p:spTgt spid="204805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additive="base">
                                        <p:cTn id="32" dur="500" fill="hold"/>
                                        <p:tgtEl>
                                          <p:spTgt spid="76"/>
                                        </p:tgtEl>
                                        <p:attrNameLst>
                                          <p:attrName>ppt_x</p:attrName>
                                        </p:attrNameLst>
                                      </p:cBhvr>
                                      <p:tavLst>
                                        <p:tav tm="0">
                                          <p:val>
                                            <p:strVal val="#ppt_x"/>
                                          </p:val>
                                        </p:tav>
                                        <p:tav tm="100000">
                                          <p:val>
                                            <p:strVal val="#ppt_x"/>
                                          </p:val>
                                        </p:tav>
                                      </p:tavLst>
                                    </p:anim>
                                    <p:anim calcmode="lin" valueType="num">
                                      <p:cBhvr additive="base">
                                        <p:cTn id="33"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48056"/>
                                        </p:tgtEl>
                                        <p:attrNameLst>
                                          <p:attrName>style.visibility</p:attrName>
                                        </p:attrNameLst>
                                      </p:cBhvr>
                                      <p:to>
                                        <p:strVal val="visible"/>
                                      </p:to>
                                    </p:set>
                                    <p:animEffect transition="in" filter="wipe(left)">
                                      <p:cBhvr>
                                        <p:cTn id="38" dur="500"/>
                                        <p:tgtEl>
                                          <p:spTgt spid="2048056"/>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ppt_x"/>
                                          </p:val>
                                        </p:tav>
                                        <p:tav tm="100000">
                                          <p:val>
                                            <p:strVal val="#ppt_x"/>
                                          </p:val>
                                        </p:tav>
                                      </p:tavLst>
                                    </p:anim>
                                    <p:anim calcmode="lin" valueType="num">
                                      <p:cBhvr additive="base">
                                        <p:cTn id="4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2048058"/>
                                        </p:tgtEl>
                                        <p:attrNameLst>
                                          <p:attrName>style.visibility</p:attrName>
                                        </p:attrNameLst>
                                      </p:cBhvr>
                                      <p:to>
                                        <p:strVal val="visible"/>
                                      </p:to>
                                    </p:set>
                                    <p:animEffect transition="in" filter="wipe(up)">
                                      <p:cBhvr>
                                        <p:cTn id="49" dur="500"/>
                                        <p:tgtEl>
                                          <p:spTgt spid="20480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2048057"/>
                                        </p:tgtEl>
                                        <p:attrNameLst>
                                          <p:attrName>style.visibility</p:attrName>
                                        </p:attrNameLst>
                                      </p:cBhvr>
                                      <p:to>
                                        <p:strVal val="visible"/>
                                      </p:to>
                                    </p:set>
                                    <p:animEffect transition="in" filter="wipe(left)">
                                      <p:cBhvr>
                                        <p:cTn id="54" dur="500"/>
                                        <p:tgtEl>
                                          <p:spTgt spid="204805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2048059"/>
                                        </p:tgtEl>
                                        <p:attrNameLst>
                                          <p:attrName>style.visibility</p:attrName>
                                        </p:attrNameLst>
                                      </p:cBhvr>
                                      <p:to>
                                        <p:strVal val="visible"/>
                                      </p:to>
                                    </p:set>
                                    <p:animEffect transition="in" filter="wipe(left)">
                                      <p:cBhvr>
                                        <p:cTn id="59" dur="500"/>
                                        <p:tgtEl>
                                          <p:spTgt spid="204805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48060"/>
                                        </p:tgtEl>
                                        <p:attrNameLst>
                                          <p:attrName>style.visibility</p:attrName>
                                        </p:attrNameLst>
                                      </p:cBhvr>
                                      <p:to>
                                        <p:strVal val="visible"/>
                                      </p:to>
                                    </p:set>
                                    <p:animEffect transition="in" filter="wipe(left)">
                                      <p:cBhvr>
                                        <p:cTn id="64" dur="500"/>
                                        <p:tgtEl>
                                          <p:spTgt spid="204806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2048061"/>
                                        </p:tgtEl>
                                        <p:attrNameLst>
                                          <p:attrName>style.visibility</p:attrName>
                                        </p:attrNameLst>
                                      </p:cBhvr>
                                      <p:to>
                                        <p:strVal val="visible"/>
                                      </p:to>
                                    </p:set>
                                    <p:animEffect transition="in" filter="wipe(left)">
                                      <p:cBhvr>
                                        <p:cTn id="69" dur="500"/>
                                        <p:tgtEl>
                                          <p:spTgt spid="204806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048062"/>
                                        </p:tgtEl>
                                        <p:attrNameLst>
                                          <p:attrName>style.visibility</p:attrName>
                                        </p:attrNameLst>
                                      </p:cBhvr>
                                      <p:to>
                                        <p:strVal val="visible"/>
                                      </p:to>
                                    </p:set>
                                    <p:animEffect transition="in" filter="wipe(left)">
                                      <p:cBhvr>
                                        <p:cTn id="74" dur="500"/>
                                        <p:tgtEl>
                                          <p:spTgt spid="204806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ppt_x"/>
                                          </p:val>
                                        </p:tav>
                                        <p:tav tm="100000">
                                          <p:val>
                                            <p:strVal val="#ppt_x"/>
                                          </p:val>
                                        </p:tav>
                                      </p:tavLst>
                                    </p:anim>
                                    <p:anim calcmode="lin" valueType="num">
                                      <p:cBhvr additive="base">
                                        <p:cTn id="8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048063"/>
                                        </p:tgtEl>
                                        <p:attrNameLst>
                                          <p:attrName>style.visibility</p:attrName>
                                        </p:attrNameLst>
                                      </p:cBhvr>
                                      <p:to>
                                        <p:strVal val="visible"/>
                                      </p:to>
                                    </p:set>
                                    <p:animEffect transition="in" filter="wipe(left)">
                                      <p:cBhvr>
                                        <p:cTn id="85" dur="500"/>
                                        <p:tgtEl>
                                          <p:spTgt spid="204806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2048064"/>
                                        </p:tgtEl>
                                        <p:attrNameLst>
                                          <p:attrName>style.visibility</p:attrName>
                                        </p:attrNameLst>
                                      </p:cBhvr>
                                      <p:to>
                                        <p:strVal val="visible"/>
                                      </p:to>
                                    </p:set>
                                    <p:animEffect transition="in" filter="wipe(left)">
                                      <p:cBhvr>
                                        <p:cTn id="90" dur="500"/>
                                        <p:tgtEl>
                                          <p:spTgt spid="2048064"/>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048065"/>
                                        </p:tgtEl>
                                        <p:attrNameLst>
                                          <p:attrName>style.visibility</p:attrName>
                                        </p:attrNameLst>
                                      </p:cBhvr>
                                      <p:to>
                                        <p:strVal val="visible"/>
                                      </p:to>
                                    </p:set>
                                    <p:animEffect transition="in" filter="wipe(left)">
                                      <p:cBhvr>
                                        <p:cTn id="95" dur="500"/>
                                        <p:tgtEl>
                                          <p:spTgt spid="2048065"/>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0"/>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048069"/>
                                        </p:tgtEl>
                                        <p:attrNameLst>
                                          <p:attrName>style.visibility</p:attrName>
                                        </p:attrNameLst>
                                      </p:cBhvr>
                                      <p:to>
                                        <p:strVal val="visible"/>
                                      </p:to>
                                    </p:set>
                                    <p:animEffect transition="in" filter="wipe(left)">
                                      <p:cBhvr>
                                        <p:cTn id="104" dur="500"/>
                                        <p:tgtEl>
                                          <p:spTgt spid="204806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2048066"/>
                                        </p:tgtEl>
                                        <p:attrNameLst>
                                          <p:attrName>style.visibility</p:attrName>
                                        </p:attrNameLst>
                                      </p:cBhvr>
                                      <p:to>
                                        <p:strVal val="visible"/>
                                      </p:to>
                                    </p:set>
                                    <p:animEffect transition="in" filter="wipe(up)">
                                      <p:cBhvr>
                                        <p:cTn id="109" dur="500"/>
                                        <p:tgtEl>
                                          <p:spTgt spid="204806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048067"/>
                                        </p:tgtEl>
                                        <p:attrNameLst>
                                          <p:attrName>style.visibility</p:attrName>
                                        </p:attrNameLst>
                                      </p:cBhvr>
                                      <p:to>
                                        <p:strVal val="visible"/>
                                      </p:to>
                                    </p:set>
                                    <p:animEffect transition="in" filter="wipe(left)">
                                      <p:cBhvr>
                                        <p:cTn id="114" dur="500"/>
                                        <p:tgtEl>
                                          <p:spTgt spid="204806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2048068"/>
                                        </p:tgtEl>
                                        <p:attrNameLst>
                                          <p:attrName>style.visibility</p:attrName>
                                        </p:attrNameLst>
                                      </p:cBhvr>
                                      <p:to>
                                        <p:strVal val="visible"/>
                                      </p:to>
                                    </p:set>
                                    <p:animEffect transition="in" filter="wipe(left)">
                                      <p:cBhvr>
                                        <p:cTn id="119" dur="500"/>
                                        <p:tgtEl>
                                          <p:spTgt spid="204806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75"/>
                                        </p:tgtEl>
                                        <p:attrNameLst>
                                          <p:attrName>style.visibility</p:attrName>
                                        </p:attrNameLst>
                                      </p:cBhvr>
                                      <p:to>
                                        <p:strVal val="visible"/>
                                      </p:to>
                                    </p:set>
                                    <p:animEffect transition="in" filter="wipe(left)">
                                      <p:cBhvr>
                                        <p:cTn id="124"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7" grpId="0"/>
      <p:bldP spid="2048048" grpId="0"/>
      <p:bldP spid="2048049" grpId="0" animBg="1"/>
      <p:bldP spid="2048050" grpId="0"/>
      <p:bldP spid="2048051" grpId="0"/>
      <p:bldP spid="2048054" grpId="0"/>
      <p:bldP spid="2048056" grpId="0"/>
      <p:bldP spid="2048060" grpId="0" animBg="1"/>
      <p:bldP spid="2048064" grpId="0" animBg="1"/>
      <p:bldP spid="2048067" grpId="0" animBg="1"/>
      <p:bldP spid="2048069" grpId="0"/>
      <p:bldP spid="70" grpId="0"/>
      <p:bldP spid="1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9026" name="Object 2"/>
          <p:cNvGraphicFramePr>
            <a:graphicFrameLocks/>
          </p:cNvGraphicFramePr>
          <p:nvPr>
            <p:extLst>
              <p:ext uri="{D42A27DB-BD31-4B8C-83A1-F6EECF244321}">
                <p14:modId xmlns:p14="http://schemas.microsoft.com/office/powerpoint/2010/main" val="1179416875"/>
              </p:ext>
            </p:extLst>
          </p:nvPr>
        </p:nvGraphicFramePr>
        <p:xfrm>
          <a:off x="841871" y="337129"/>
          <a:ext cx="2899866" cy="1236662"/>
        </p:xfrm>
        <a:graphic>
          <a:graphicData uri="http://schemas.openxmlformats.org/presentationml/2006/ole">
            <mc:AlternateContent xmlns:mc="http://schemas.openxmlformats.org/markup-compatibility/2006">
              <mc:Choice xmlns:v="urn:schemas-microsoft-com:vml" Requires="v">
                <p:oleObj spid="_x0000_s12582" name="Equation" r:id="rId3" imgW="1117440" imgH="431640" progId="Equation.DSMT4">
                  <p:embed/>
                </p:oleObj>
              </mc:Choice>
              <mc:Fallback>
                <p:oleObj name="Equation" r:id="rId3" imgW="1117440" imgH="431640" progId="Equation.DSMT4">
                  <p:embed/>
                  <p:pic>
                    <p:nvPicPr>
                      <p:cNvPr id="0" name="Object 2"/>
                      <p:cNvPicPr>
                        <a:picLocks noChangeArrowheads="1"/>
                      </p:cNvPicPr>
                      <p:nvPr/>
                    </p:nvPicPr>
                    <p:blipFill>
                      <a:blip r:embed="rId4"/>
                      <a:srcRect/>
                      <a:stretch>
                        <a:fillRect/>
                      </a:stretch>
                    </p:blipFill>
                    <p:spPr bwMode="auto">
                      <a:xfrm>
                        <a:off x="841871" y="337129"/>
                        <a:ext cx="2899866" cy="1236662"/>
                      </a:xfrm>
                      <a:prstGeom prst="rect">
                        <a:avLst/>
                      </a:prstGeom>
                      <a:noFill/>
                      <a:ln w="22225">
                        <a:solidFill>
                          <a:srgbClr val="66FFFF"/>
                        </a:solidFill>
                        <a:miter lim="800000"/>
                        <a:headEnd/>
                        <a:tailEnd/>
                      </a:ln>
                      <a:effectLst/>
                      <a:extLst/>
                    </p:spPr>
                  </p:pic>
                </p:oleObj>
              </mc:Fallback>
            </mc:AlternateContent>
          </a:graphicData>
        </a:graphic>
      </p:graphicFrame>
      <p:sp>
        <p:nvSpPr>
          <p:cNvPr id="2049027" name="Rectangle 3"/>
          <p:cNvSpPr>
            <a:spLocks noChangeArrowheads="1"/>
          </p:cNvSpPr>
          <p:nvPr/>
        </p:nvSpPr>
        <p:spPr bwMode="auto">
          <a:xfrm>
            <a:off x="3944057" y="1193503"/>
            <a:ext cx="4343400" cy="579437"/>
          </a:xfrm>
          <a:prstGeom prst="rect">
            <a:avLst/>
          </a:prstGeom>
          <a:noFill/>
          <a:ln w="22225">
            <a:noFill/>
            <a:miter lim="800000"/>
            <a:headEnd/>
            <a:tailEnd/>
          </a:ln>
        </p:spPr>
        <p:txBody>
          <a:bodyPr>
            <a:spAutoFit/>
          </a:bodyPr>
          <a:lstStyle/>
          <a:p>
            <a:pPr>
              <a:defRPr/>
            </a:pPr>
            <a:r>
              <a:rPr lang="en-US" altLang="zh-CN" sz="3200" b="1" i="1" dirty="0">
                <a:solidFill>
                  <a:srgbClr val="FFFF00"/>
                </a:solidFill>
                <a:latin typeface="Times New Roman" pitchFamily="18" charset="0"/>
                <a:ea typeface="仿宋_GB2312" pitchFamily="49" charset="-122"/>
              </a:rPr>
              <a:t>m</a:t>
            </a:r>
            <a:r>
              <a:rPr lang="en-US" altLang="zh-CN" sz="2400" b="1" baseline="-25000" dirty="0">
                <a:solidFill>
                  <a:srgbClr val="FFFF00"/>
                </a:solidFill>
                <a:latin typeface="Times New Roman" pitchFamily="18" charset="0"/>
                <a:ea typeface="仿宋_GB2312" pitchFamily="49" charset="-122"/>
              </a:rPr>
              <a:t>0</a:t>
            </a:r>
            <a:r>
              <a:rPr lang="zh-CN" altLang="en-US" sz="2400" b="1" dirty="0">
                <a:solidFill>
                  <a:schemeClr val="bg1"/>
                </a:solidFill>
                <a:latin typeface="+mn-ea"/>
              </a:rPr>
              <a:t>－</a:t>
            </a:r>
            <a:r>
              <a:rPr kumimoji="1" lang="zh-CN" altLang="en-US" sz="2400" b="1" dirty="0">
                <a:solidFill>
                  <a:schemeClr val="bg1"/>
                </a:solidFill>
                <a:latin typeface="Times New Roman" pitchFamily="18" charset="0"/>
                <a:ea typeface="仿宋_GB2312" pitchFamily="49" charset="-122"/>
              </a:rPr>
              <a:t>运动物体的静止质量</a:t>
            </a:r>
          </a:p>
        </p:txBody>
      </p:sp>
      <p:sp>
        <p:nvSpPr>
          <p:cNvPr id="2049028" name="Rectangle 4"/>
          <p:cNvSpPr>
            <a:spLocks noChangeArrowheads="1"/>
          </p:cNvSpPr>
          <p:nvPr/>
        </p:nvSpPr>
        <p:spPr bwMode="auto">
          <a:xfrm>
            <a:off x="3924300" y="620713"/>
            <a:ext cx="496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66FFFF"/>
                </a:solidFill>
                <a:latin typeface="Times New Roman" panose="02020603050405020304" pitchFamily="18" charset="0"/>
                <a:ea typeface="仿宋_GB2312"/>
                <a:cs typeface="仿宋_GB2312"/>
              </a:rPr>
              <a:t>—— </a:t>
            </a:r>
            <a:r>
              <a:rPr kumimoji="1" lang="zh-CN" altLang="en-US" sz="2400" b="1" dirty="0">
                <a:solidFill>
                  <a:srgbClr val="66FFFF"/>
                </a:solidFill>
                <a:latin typeface="Times New Roman" panose="02020603050405020304" pitchFamily="18" charset="0"/>
                <a:ea typeface="仿宋_GB2312"/>
                <a:cs typeface="仿宋_GB2312"/>
              </a:rPr>
              <a:t>相对论的质速</a:t>
            </a:r>
            <a:r>
              <a:rPr kumimoji="1" lang="zh-CN" altLang="en-US" sz="2400" b="1" dirty="0" smtClean="0">
                <a:solidFill>
                  <a:srgbClr val="66FFFF"/>
                </a:solidFill>
                <a:latin typeface="Times New Roman" panose="02020603050405020304" pitchFamily="18" charset="0"/>
                <a:ea typeface="仿宋_GB2312"/>
                <a:cs typeface="仿宋_GB2312"/>
              </a:rPr>
              <a:t>关系</a:t>
            </a:r>
            <a:endParaRPr kumimoji="1" lang="zh-CN" altLang="en-US" sz="2400" b="1" dirty="0">
              <a:solidFill>
                <a:srgbClr val="FFFF00"/>
              </a:solidFill>
              <a:latin typeface="Times New Roman" panose="02020603050405020304" pitchFamily="18" charset="0"/>
              <a:ea typeface="仿宋_GB2312"/>
              <a:cs typeface="仿宋_GB2312"/>
            </a:endParaRPr>
          </a:p>
        </p:txBody>
      </p:sp>
      <p:sp>
        <p:nvSpPr>
          <p:cNvPr id="2049029" name="Rectangle 5"/>
          <p:cNvSpPr>
            <a:spLocks noChangeArrowheads="1"/>
          </p:cNvSpPr>
          <p:nvPr/>
        </p:nvSpPr>
        <p:spPr bwMode="auto">
          <a:xfrm>
            <a:off x="2924175" y="3808413"/>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楷体_GB2312"/>
                <a:cs typeface="楷体_GB2312"/>
              </a:rPr>
              <a:t>—— </a:t>
            </a:r>
            <a:r>
              <a:rPr kumimoji="1" lang="zh-CN" altLang="en-US" sz="2400" b="1">
                <a:solidFill>
                  <a:srgbClr val="66FFFF"/>
                </a:solidFill>
                <a:latin typeface="Times New Roman" panose="02020603050405020304" pitchFamily="18" charset="0"/>
                <a:ea typeface="楷体_GB2312"/>
                <a:cs typeface="楷体_GB2312"/>
              </a:rPr>
              <a:t>退化效应</a:t>
            </a:r>
          </a:p>
        </p:txBody>
      </p:sp>
      <p:sp>
        <p:nvSpPr>
          <p:cNvPr id="2049030" name="Rectangle 6"/>
          <p:cNvSpPr>
            <a:spLocks noChangeArrowheads="1"/>
          </p:cNvSpPr>
          <p:nvPr/>
        </p:nvSpPr>
        <p:spPr bwMode="auto">
          <a:xfrm>
            <a:off x="739775" y="40767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(2) </a:t>
            </a:r>
            <a:r>
              <a:rPr kumimoji="1" lang="zh-CN" altLang="en-US" sz="2400" b="1">
                <a:solidFill>
                  <a:schemeClr val="bg1"/>
                </a:solidFill>
                <a:latin typeface="Times New Roman" panose="02020603050405020304" pitchFamily="18" charset="0"/>
                <a:ea typeface="楷体_GB2312"/>
                <a:cs typeface="楷体_GB2312"/>
              </a:rPr>
              <a:t>质速曲线</a:t>
            </a:r>
          </a:p>
        </p:txBody>
      </p:sp>
      <p:sp>
        <p:nvSpPr>
          <p:cNvPr id="2049031" name="Rectangle 7"/>
          <p:cNvSpPr>
            <a:spLocks noChangeArrowheads="1"/>
          </p:cNvSpPr>
          <p:nvPr/>
        </p:nvSpPr>
        <p:spPr bwMode="auto">
          <a:xfrm>
            <a:off x="1079500" y="4579938"/>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FFCC00"/>
                </a:solidFill>
                <a:latin typeface="Bookman Old Style" panose="02050604050505020204" pitchFamily="18" charset="0"/>
                <a:ea typeface="楷体_GB2312"/>
                <a:cs typeface="楷体_GB2312"/>
              </a:rPr>
              <a:t>v </a:t>
            </a:r>
            <a:r>
              <a:rPr kumimoji="1" lang="en-US" altLang="zh-CN" sz="2400" b="1">
                <a:solidFill>
                  <a:srgbClr val="FFCC00"/>
                </a:solidFill>
                <a:latin typeface="Times New Roman" panose="02020603050405020304" pitchFamily="18" charset="0"/>
                <a:ea typeface="楷体_GB2312"/>
                <a:cs typeface="楷体_GB2312"/>
              </a:rPr>
              <a:t>=0.1 </a:t>
            </a:r>
            <a:r>
              <a:rPr kumimoji="1" lang="en-US" altLang="zh-CN" sz="2400" b="1" i="1">
                <a:solidFill>
                  <a:srgbClr val="FFCC00"/>
                </a:solidFill>
                <a:latin typeface="Times New Roman" panose="02020603050405020304" pitchFamily="18" charset="0"/>
                <a:ea typeface="楷体_GB2312"/>
                <a:cs typeface="楷体_GB2312"/>
              </a:rPr>
              <a:t>c</a:t>
            </a:r>
          </a:p>
        </p:txBody>
      </p:sp>
      <p:sp>
        <p:nvSpPr>
          <p:cNvPr id="2049032" name="Rectangle 8"/>
          <p:cNvSpPr>
            <a:spLocks noChangeArrowheads="1"/>
          </p:cNvSpPr>
          <p:nvPr/>
        </p:nvSpPr>
        <p:spPr bwMode="auto">
          <a:xfrm>
            <a:off x="3132138" y="45799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ea typeface="楷体_GB2312"/>
                <a:cs typeface="楷体_GB2312"/>
              </a:rPr>
              <a:t>m</a:t>
            </a:r>
            <a:r>
              <a:rPr kumimoji="1" lang="en-US" altLang="zh-CN" sz="2400" b="1">
                <a:solidFill>
                  <a:schemeClr val="bg1"/>
                </a:solidFill>
                <a:latin typeface="Times New Roman" panose="02020603050405020304" pitchFamily="18" charset="0"/>
                <a:ea typeface="楷体_GB2312"/>
                <a:cs typeface="楷体_GB2312"/>
              </a:rPr>
              <a:t> </a:t>
            </a:r>
            <a:r>
              <a:rPr kumimoji="1" lang="zh-CN" altLang="en-US" sz="2400" b="1">
                <a:solidFill>
                  <a:schemeClr val="bg1"/>
                </a:solidFill>
                <a:latin typeface="Times New Roman" panose="02020603050405020304" pitchFamily="18" charset="0"/>
                <a:ea typeface="楷体_GB2312"/>
                <a:cs typeface="楷体_GB2312"/>
              </a:rPr>
              <a:t>增加 </a:t>
            </a:r>
            <a:r>
              <a:rPr kumimoji="1" lang="en-US" altLang="zh-CN" sz="2400" b="1">
                <a:solidFill>
                  <a:srgbClr val="66FFFF"/>
                </a:solidFill>
                <a:latin typeface="Times New Roman" panose="02020603050405020304" pitchFamily="18" charset="0"/>
                <a:ea typeface="楷体_GB2312"/>
                <a:cs typeface="楷体_GB2312"/>
              </a:rPr>
              <a:t>0.5%</a:t>
            </a:r>
          </a:p>
        </p:txBody>
      </p:sp>
      <p:graphicFrame>
        <p:nvGraphicFramePr>
          <p:cNvPr id="2049033" name="Object 9"/>
          <p:cNvGraphicFramePr>
            <a:graphicFrameLocks/>
          </p:cNvGraphicFramePr>
          <p:nvPr/>
        </p:nvGraphicFramePr>
        <p:xfrm>
          <a:off x="3203575" y="5153025"/>
          <a:ext cx="1076325" cy="388938"/>
        </p:xfrm>
        <a:graphic>
          <a:graphicData uri="http://schemas.openxmlformats.org/presentationml/2006/ole">
            <mc:AlternateContent xmlns:mc="http://schemas.openxmlformats.org/markup-compatibility/2006">
              <mc:Choice xmlns:v="urn:schemas-microsoft-com:vml" Requires="v">
                <p:oleObj spid="_x0000_s12583" name="公式" r:id="rId5" imgW="1071806" imgH="309562" progId="Equation.3">
                  <p:embed/>
                </p:oleObj>
              </mc:Choice>
              <mc:Fallback>
                <p:oleObj name="公式" r:id="rId5" imgW="1071806" imgH="309562" progId="Equation.3">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575" y="5153025"/>
                        <a:ext cx="1076325" cy="3889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034" name="Object 10"/>
          <p:cNvGraphicFramePr>
            <a:graphicFrameLocks noChangeAspect="1"/>
          </p:cNvGraphicFramePr>
          <p:nvPr>
            <p:extLst>
              <p:ext uri="{D42A27DB-BD31-4B8C-83A1-F6EECF244321}">
                <p14:modId xmlns:p14="http://schemas.microsoft.com/office/powerpoint/2010/main" val="1028423647"/>
              </p:ext>
            </p:extLst>
          </p:nvPr>
        </p:nvGraphicFramePr>
        <p:xfrm>
          <a:off x="2512219" y="5765800"/>
          <a:ext cx="930275" cy="219075"/>
        </p:xfrm>
        <a:graphic>
          <a:graphicData uri="http://schemas.openxmlformats.org/presentationml/2006/ole">
            <mc:AlternateContent xmlns:mc="http://schemas.openxmlformats.org/markup-compatibility/2006">
              <mc:Choice xmlns:v="urn:schemas-microsoft-com:vml" Requires="v">
                <p:oleObj spid="_x0000_s12584" name="公式" r:id="rId7" imgW="938196" imgH="119062" progId="Equation.3">
                  <p:embed/>
                </p:oleObj>
              </mc:Choice>
              <mc:Fallback>
                <p:oleObj name="公式" r:id="rId7" imgW="938196" imgH="11906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2219" y="5765800"/>
                        <a:ext cx="930275" cy="2190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49038" name="Picture 14" descr="j007874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56150" y="5148263"/>
            <a:ext cx="6397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39" name="Text Box 15"/>
          <p:cNvSpPr txBox="1">
            <a:spLocks noChangeArrowheads="1"/>
          </p:cNvSpPr>
          <p:nvPr/>
        </p:nvSpPr>
        <p:spPr bwMode="auto">
          <a:xfrm>
            <a:off x="754063" y="2205038"/>
            <a:ext cx="1441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2049040" name="AutoShape 16"/>
          <p:cNvSpPr>
            <a:spLocks noChangeArrowheads="1"/>
          </p:cNvSpPr>
          <p:nvPr/>
        </p:nvSpPr>
        <p:spPr bwMode="auto">
          <a:xfrm>
            <a:off x="374650" y="2276475"/>
            <a:ext cx="381000" cy="349250"/>
          </a:xfrm>
          <a:prstGeom prst="star5">
            <a:avLst/>
          </a:prstGeom>
          <a:solidFill>
            <a:srgbClr val="FF0066"/>
          </a:solidFill>
          <a:ln w="9525">
            <a:solidFill>
              <a:schemeClr val="tx1"/>
            </a:solidFill>
            <a:miter lim="800000"/>
            <a:headEnd/>
            <a:tailEnd/>
          </a:ln>
          <a:effectLst/>
        </p:spPr>
        <p:txBody>
          <a:bodyPr wrap="none" anchor="ctr"/>
          <a:lstStyle/>
          <a:p>
            <a:pPr>
              <a:defRPr/>
            </a:pPr>
            <a:endParaRPr lang="zh-CN" altLang="en-US">
              <a:latin typeface="Arial" charset="0"/>
            </a:endParaRPr>
          </a:p>
        </p:txBody>
      </p:sp>
      <p:pic>
        <p:nvPicPr>
          <p:cNvPr id="2049041" name="Picture 17" descr="15-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063" y="2924175"/>
            <a:ext cx="3240087" cy="3062288"/>
          </a:xfrm>
          <a:prstGeom prst="rect">
            <a:avLst/>
          </a:prstGeom>
          <a:noFill/>
          <a:ln w="28575">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2049042" name="Text Box 18"/>
          <p:cNvSpPr txBox="1">
            <a:spLocks noChangeArrowheads="1"/>
          </p:cNvSpPr>
          <p:nvPr/>
        </p:nvSpPr>
        <p:spPr bwMode="auto">
          <a:xfrm>
            <a:off x="754063" y="2708275"/>
            <a:ext cx="4897437"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(1)</a:t>
            </a:r>
            <a:r>
              <a:rPr lang="zh-CN" altLang="en-US" sz="2400" b="1">
                <a:solidFill>
                  <a:srgbClr val="FFFFFF"/>
                </a:solidFill>
                <a:ea typeface="楷体_GB2312"/>
                <a:cs typeface="Times New Roman" panose="02020603050405020304" pitchFamily="18" charset="0"/>
              </a:rPr>
              <a:t>质量不再是绝对的，而是与物体相对于参照系的速度有关的相对量</a:t>
            </a:r>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66FFFF"/>
                </a:solidFill>
                <a:latin typeface="Bookman Old Style" panose="02050604050505020204" pitchFamily="18" charset="0"/>
                <a:ea typeface="楷体_GB2312"/>
                <a:cs typeface="楷体_GB2312"/>
              </a:rPr>
              <a:t>v</a:t>
            </a:r>
            <a:r>
              <a:rPr kumimoji="1" lang="en-US" altLang="zh-CN" sz="2400" b="1" i="1">
                <a:solidFill>
                  <a:srgbClr val="66FFFF"/>
                </a:solidFill>
                <a:latin typeface="Times New Roman" panose="02020603050405020304" pitchFamily="18" charset="0"/>
                <a:ea typeface="楷体_GB2312"/>
                <a:cs typeface="楷体_GB2312"/>
              </a:rPr>
              <a:t> </a:t>
            </a:r>
            <a:r>
              <a:rPr kumimoji="1" lang="en-US" altLang="zh-CN" sz="2400" b="1">
                <a:solidFill>
                  <a:srgbClr val="66FFFF"/>
                </a:solidFill>
                <a:latin typeface="Times New Roman" panose="02020603050405020304" pitchFamily="18" charset="0"/>
                <a:ea typeface="楷体_GB2312"/>
                <a:cs typeface="楷体_GB2312"/>
              </a:rPr>
              <a:t>&lt;&lt; </a:t>
            </a:r>
            <a:r>
              <a:rPr kumimoji="1" lang="en-US" altLang="zh-CN" sz="2400" b="1" i="1">
                <a:solidFill>
                  <a:srgbClr val="66FFFF"/>
                </a:solidFill>
                <a:latin typeface="Times New Roman" panose="02020603050405020304" pitchFamily="18" charset="0"/>
                <a:ea typeface="楷体_GB2312"/>
                <a:cs typeface="楷体_GB2312"/>
              </a:rPr>
              <a:t>c </a:t>
            </a:r>
            <a:r>
              <a:rPr kumimoji="1" lang="zh-CN" altLang="en-US" sz="2400" b="1">
                <a:solidFill>
                  <a:schemeClr val="bg1"/>
                </a:solidFill>
                <a:latin typeface="Times New Roman" panose="02020603050405020304" pitchFamily="18" charset="0"/>
                <a:ea typeface="楷体_GB2312"/>
                <a:cs typeface="楷体_GB2312"/>
              </a:rPr>
              <a:t>时，</a:t>
            </a:r>
            <a:r>
              <a:rPr kumimoji="1" lang="zh-CN" altLang="en-US" sz="2400" b="1" i="1">
                <a:solidFill>
                  <a:schemeClr val="bg1"/>
                </a:solidFill>
                <a:latin typeface="Times New Roman" panose="02020603050405020304" pitchFamily="18" charset="0"/>
                <a:ea typeface="楷体_GB2312"/>
                <a:cs typeface="楷体_GB2312"/>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a:cs typeface="楷体_GB2312"/>
                <a:sym typeface="Symbol" panose="05050102010706020507" pitchFamily="18" charset="2"/>
              </a:rPr>
              <a:t> </a:t>
            </a:r>
            <a:r>
              <a:rPr kumimoji="1" lang="en-US" altLang="zh-CN" sz="2400" b="1">
                <a:solidFill>
                  <a:schemeClr val="bg1"/>
                </a:solidFill>
                <a:latin typeface="Times New Roman" panose="02020603050405020304" pitchFamily="18" charset="0"/>
                <a:ea typeface="楷体_GB2312"/>
                <a:cs typeface="楷体_GB2312"/>
                <a:sym typeface="Symbol" panose="05050102010706020507" pitchFamily="18" charset="2"/>
              </a:rPr>
              <a:t>0,  </a:t>
            </a:r>
            <a:r>
              <a:rPr kumimoji="1" lang="en-US" altLang="zh-CN" sz="2400" b="1" i="1">
                <a:solidFill>
                  <a:schemeClr val="bg1"/>
                </a:solidFill>
                <a:latin typeface="Times New Roman" panose="02020603050405020304" pitchFamily="18" charset="0"/>
                <a:ea typeface="楷体_GB2312"/>
                <a:cs typeface="楷体_GB2312"/>
              </a:rPr>
              <a:t>m = m</a:t>
            </a:r>
            <a:r>
              <a:rPr kumimoji="1" lang="en-US" altLang="zh-CN" sz="2400" b="1" baseline="-25000">
                <a:solidFill>
                  <a:schemeClr val="bg1"/>
                </a:solidFill>
                <a:latin typeface="Times New Roman" panose="02020603050405020304" pitchFamily="18" charset="0"/>
                <a:ea typeface="楷体_GB2312"/>
                <a:cs typeface="楷体_GB2312"/>
              </a:rPr>
              <a:t>0</a:t>
            </a:r>
          </a:p>
        </p:txBody>
      </p:sp>
      <p:sp>
        <p:nvSpPr>
          <p:cNvPr id="2049043" name="Rectangle 19"/>
          <p:cNvSpPr>
            <a:spLocks noChangeArrowheads="1"/>
          </p:cNvSpPr>
          <p:nvPr/>
        </p:nvSpPr>
        <p:spPr bwMode="auto">
          <a:xfrm>
            <a:off x="1079500" y="5084763"/>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FFCC00"/>
                </a:solidFill>
                <a:latin typeface="Bookman Old Style" panose="02050604050505020204" pitchFamily="18" charset="0"/>
                <a:ea typeface="楷体_GB2312"/>
                <a:cs typeface="楷体_GB2312"/>
              </a:rPr>
              <a:t>v </a:t>
            </a:r>
            <a:r>
              <a:rPr kumimoji="1" lang="en-US" altLang="zh-CN" sz="2400" b="1">
                <a:solidFill>
                  <a:srgbClr val="FFCC00"/>
                </a:solidFill>
                <a:latin typeface="Times New Roman" panose="02020603050405020304" pitchFamily="18" charset="0"/>
                <a:ea typeface="楷体_GB2312"/>
                <a:cs typeface="楷体_GB2312"/>
              </a:rPr>
              <a:t>=0.866 </a:t>
            </a:r>
            <a:r>
              <a:rPr kumimoji="1" lang="en-US" altLang="zh-CN" sz="2400" b="1" i="1">
                <a:solidFill>
                  <a:srgbClr val="FFCC00"/>
                </a:solidFill>
                <a:latin typeface="Times New Roman" panose="02020603050405020304" pitchFamily="18" charset="0"/>
                <a:ea typeface="楷体_GB2312"/>
                <a:cs typeface="楷体_GB2312"/>
              </a:rPr>
              <a:t>c</a:t>
            </a:r>
          </a:p>
        </p:txBody>
      </p:sp>
      <p:sp>
        <p:nvSpPr>
          <p:cNvPr id="2049044" name="Rectangle 20"/>
          <p:cNvSpPr>
            <a:spLocks noChangeArrowheads="1"/>
          </p:cNvSpPr>
          <p:nvPr/>
        </p:nvSpPr>
        <p:spPr bwMode="auto">
          <a:xfrm>
            <a:off x="1079500" y="5588000"/>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FFCC00"/>
                </a:solidFill>
                <a:latin typeface="Bookman Old Style" panose="02050604050505020204" pitchFamily="18" charset="0"/>
                <a:ea typeface="楷体_GB2312"/>
                <a:cs typeface="楷体_GB2312"/>
              </a:rPr>
              <a:t>v </a:t>
            </a:r>
            <a:r>
              <a:rPr kumimoji="1" lang="en-US" altLang="zh-CN" sz="2400" b="1">
                <a:solidFill>
                  <a:srgbClr val="FFCC00"/>
                </a:solidFill>
                <a:latin typeface="Times New Roman" panose="02020603050405020304" pitchFamily="18" charset="0"/>
                <a:ea typeface="楷体_GB2312"/>
                <a:cs typeface="楷体_GB2312"/>
                <a:sym typeface="Symbol" panose="05050102010706020507" pitchFamily="18" charset="2"/>
              </a:rPr>
              <a:t></a:t>
            </a:r>
            <a:r>
              <a:rPr kumimoji="1" lang="en-US" altLang="zh-CN" sz="2400" b="1">
                <a:solidFill>
                  <a:srgbClr val="FFCC00"/>
                </a:solidFill>
                <a:latin typeface="Times New Roman" panose="02020603050405020304" pitchFamily="18" charset="0"/>
                <a:ea typeface="楷体_GB2312"/>
                <a:cs typeface="楷体_GB2312"/>
              </a:rPr>
              <a:t> </a:t>
            </a:r>
            <a:r>
              <a:rPr kumimoji="1" lang="en-US" altLang="zh-CN" sz="2400" b="1" i="1">
                <a:solidFill>
                  <a:srgbClr val="FFCC00"/>
                </a:solidFill>
                <a:latin typeface="Times New Roman" panose="02020603050405020304" pitchFamily="18" charset="0"/>
                <a:ea typeface="楷体_GB2312"/>
                <a:cs typeface="楷体_GB2312"/>
              </a:rPr>
              <a:t>c</a:t>
            </a:r>
          </a:p>
        </p:txBody>
      </p:sp>
      <p:sp>
        <p:nvSpPr>
          <p:cNvPr id="24" name="Rectangle 11"/>
          <p:cNvSpPr>
            <a:spLocks noChangeArrowheads="1"/>
          </p:cNvSpPr>
          <p:nvPr/>
        </p:nvSpPr>
        <p:spPr bwMode="auto">
          <a:xfrm>
            <a:off x="1049338" y="6099175"/>
            <a:ext cx="6835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a:cs typeface="楷体_GB2312"/>
              </a:rPr>
              <a:t>将一个物体从静止加速到光速</a:t>
            </a:r>
            <a:r>
              <a:rPr kumimoji="1" lang="en-US" altLang="zh-CN" sz="2400" b="1" dirty="0">
                <a:solidFill>
                  <a:schemeClr val="bg1"/>
                </a:solidFill>
                <a:latin typeface="Times New Roman" panose="02020603050405020304" pitchFamily="18" charset="0"/>
                <a:ea typeface="楷体_GB2312"/>
                <a:cs typeface="楷体_GB2312"/>
              </a:rPr>
              <a:t>c</a:t>
            </a:r>
            <a:r>
              <a:rPr kumimoji="1" lang="zh-CN" altLang="en-US" sz="2400" b="1" dirty="0">
                <a:solidFill>
                  <a:schemeClr val="bg1"/>
                </a:solidFill>
                <a:latin typeface="Times New Roman" panose="02020603050405020304" pitchFamily="18" charset="0"/>
                <a:ea typeface="楷体_GB2312"/>
                <a:cs typeface="楷体_GB2312"/>
              </a:rPr>
              <a:t>是不可能实现的。</a:t>
            </a:r>
          </a:p>
        </p:txBody>
      </p:sp>
      <p:graphicFrame>
        <p:nvGraphicFramePr>
          <p:cNvPr id="19" name="对象 18"/>
          <p:cNvGraphicFramePr>
            <a:graphicFrameLocks noChangeAspect="1"/>
          </p:cNvGraphicFramePr>
          <p:nvPr>
            <p:extLst>
              <p:ext uri="{D42A27DB-BD31-4B8C-83A1-F6EECF244321}">
                <p14:modId xmlns:p14="http://schemas.microsoft.com/office/powerpoint/2010/main" val="4123174708"/>
              </p:ext>
            </p:extLst>
          </p:nvPr>
        </p:nvGraphicFramePr>
        <p:xfrm>
          <a:off x="3652837" y="5616575"/>
          <a:ext cx="1011238" cy="428625"/>
        </p:xfrm>
        <a:graphic>
          <a:graphicData uri="http://schemas.openxmlformats.org/presentationml/2006/ole">
            <mc:AlternateContent xmlns:mc="http://schemas.openxmlformats.org/markup-compatibility/2006">
              <mc:Choice xmlns:v="urn:schemas-microsoft-com:vml" Requires="v">
                <p:oleObj spid="_x0000_s12585" name="Equation" r:id="rId11" imgW="419040" imgH="177480" progId="Equation.DSMT4">
                  <p:embed/>
                </p:oleObj>
              </mc:Choice>
              <mc:Fallback>
                <p:oleObj name="Equation" r:id="rId11" imgW="419040" imgH="177480" progId="Equation.DSMT4">
                  <p:embed/>
                  <p:pic>
                    <p:nvPicPr>
                      <p:cNvPr id="0" name=""/>
                      <p:cNvPicPr>
                        <a:picLocks noChangeAspect="1" noChangeArrowheads="1"/>
                      </p:cNvPicPr>
                      <p:nvPr/>
                    </p:nvPicPr>
                    <p:blipFill>
                      <a:blip r:embed="rId12"/>
                      <a:srcRect/>
                      <a:stretch>
                        <a:fillRect/>
                      </a:stretch>
                    </p:blipFill>
                    <p:spPr bwMode="auto">
                      <a:xfrm>
                        <a:off x="3652837" y="5616575"/>
                        <a:ext cx="10112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9026"/>
                                        </p:tgtEl>
                                        <p:attrNameLst>
                                          <p:attrName>style.visibility</p:attrName>
                                        </p:attrNameLst>
                                      </p:cBhvr>
                                      <p:to>
                                        <p:strVal val="visible"/>
                                      </p:to>
                                    </p:set>
                                    <p:animEffect transition="in" filter="wipe(left)">
                                      <p:cBhvr>
                                        <p:cTn id="7" dur="500"/>
                                        <p:tgtEl>
                                          <p:spTgt spid="2049026"/>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9027"/>
                                        </p:tgtEl>
                                        <p:attrNameLst>
                                          <p:attrName>style.visibility</p:attrName>
                                        </p:attrNameLst>
                                      </p:cBhvr>
                                      <p:to>
                                        <p:strVal val="visible"/>
                                      </p:to>
                                    </p:set>
                                    <p:animEffect transition="in" filter="dissolve">
                                      <p:cBhvr>
                                        <p:cTn id="11" dur="300"/>
                                        <p:tgtEl>
                                          <p:spTgt spid="2049027"/>
                                        </p:tgtEl>
                                      </p:cBhvr>
                                    </p:animEffect>
                                  </p:childTnLst>
                                </p:cTn>
                              </p:par>
                            </p:childTnLst>
                          </p:cTn>
                        </p:par>
                        <p:par>
                          <p:cTn id="12" fill="hold" nodeType="afterGroup">
                            <p:stCondLst>
                              <p:cond delay="800"/>
                            </p:stCondLst>
                            <p:childTnLst>
                              <p:par>
                                <p:cTn id="13" presetID="12" presetClass="entr" presetSubtype="4" fill="hold" grpId="0" nodeType="afterEffect">
                                  <p:stCondLst>
                                    <p:cond delay="0"/>
                                  </p:stCondLst>
                                  <p:childTnLst>
                                    <p:set>
                                      <p:cBhvr>
                                        <p:cTn id="14" dur="1" fill="hold">
                                          <p:stCondLst>
                                            <p:cond delay="0"/>
                                          </p:stCondLst>
                                        </p:cTn>
                                        <p:tgtEl>
                                          <p:spTgt spid="2049028"/>
                                        </p:tgtEl>
                                        <p:attrNameLst>
                                          <p:attrName>style.visibility</p:attrName>
                                        </p:attrNameLst>
                                      </p:cBhvr>
                                      <p:to>
                                        <p:strVal val="visible"/>
                                      </p:to>
                                    </p:set>
                                    <p:animEffect transition="in" filter="slide(fromBottom)">
                                      <p:cBhvr>
                                        <p:cTn id="15" dur="300"/>
                                        <p:tgtEl>
                                          <p:spTgt spid="204902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2049040"/>
                                        </p:tgtEl>
                                        <p:attrNameLst>
                                          <p:attrName>style.visibility</p:attrName>
                                        </p:attrNameLst>
                                      </p:cBhvr>
                                      <p:to>
                                        <p:strVal val="visible"/>
                                      </p:to>
                                    </p:set>
                                    <p:anim calcmode="lin" valueType="num">
                                      <p:cBhvr>
                                        <p:cTn id="20" dur="500" fill="hold"/>
                                        <p:tgtEl>
                                          <p:spTgt spid="2049040"/>
                                        </p:tgtEl>
                                        <p:attrNameLst>
                                          <p:attrName>ppt_w</p:attrName>
                                        </p:attrNameLst>
                                      </p:cBhvr>
                                      <p:tavLst>
                                        <p:tav tm="0">
                                          <p:val>
                                            <p:fltVal val="0"/>
                                          </p:val>
                                        </p:tav>
                                        <p:tav tm="100000">
                                          <p:val>
                                            <p:strVal val="#ppt_w"/>
                                          </p:val>
                                        </p:tav>
                                      </p:tavLst>
                                    </p:anim>
                                    <p:anim calcmode="lin" valueType="num">
                                      <p:cBhvr>
                                        <p:cTn id="21" dur="500" fill="hold"/>
                                        <p:tgtEl>
                                          <p:spTgt spid="2049040"/>
                                        </p:tgtEl>
                                        <p:attrNameLst>
                                          <p:attrName>ppt_h</p:attrName>
                                        </p:attrNameLst>
                                      </p:cBhvr>
                                      <p:tavLst>
                                        <p:tav tm="0">
                                          <p:val>
                                            <p:fltVal val="0"/>
                                          </p:val>
                                        </p:tav>
                                        <p:tav tm="100000">
                                          <p:val>
                                            <p:strVal val="#ppt_h"/>
                                          </p:val>
                                        </p:tav>
                                      </p:tavLst>
                                    </p:anim>
                                  </p:childTnLst>
                                </p:cTn>
                              </p:par>
                            </p:childTnLst>
                          </p:cTn>
                        </p:par>
                        <p:par>
                          <p:cTn id="22" fill="hold" nodeType="afterGroup">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04903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04904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049029"/>
                                        </p:tgtEl>
                                        <p:attrNameLst>
                                          <p:attrName>style.visibility</p:attrName>
                                        </p:attrNameLst>
                                      </p:cBhvr>
                                      <p:to>
                                        <p:strVal val="visible"/>
                                      </p:to>
                                    </p:set>
                                    <p:animEffect transition="in" filter="slide(fromBottom)">
                                      <p:cBhvr>
                                        <p:cTn id="33" dur="300"/>
                                        <p:tgtEl>
                                          <p:spTgt spid="204902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049030"/>
                                        </p:tgtEl>
                                        <p:attrNameLst>
                                          <p:attrName>style.visibility</p:attrName>
                                        </p:attrNameLst>
                                      </p:cBhvr>
                                      <p:to>
                                        <p:strVal val="visible"/>
                                      </p:to>
                                    </p:set>
                                    <p:animEffect transition="in" filter="randombar(horizontal)">
                                      <p:cBhvr>
                                        <p:cTn id="38" dur="300"/>
                                        <p:tgtEl>
                                          <p:spTgt spid="204903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nodeType="clickEffect">
                                  <p:stCondLst>
                                    <p:cond delay="0"/>
                                  </p:stCondLst>
                                  <p:childTnLst>
                                    <p:set>
                                      <p:cBhvr>
                                        <p:cTn id="42" dur="1" fill="hold">
                                          <p:stCondLst>
                                            <p:cond delay="0"/>
                                          </p:stCondLst>
                                        </p:cTn>
                                        <p:tgtEl>
                                          <p:spTgt spid="2049041"/>
                                        </p:tgtEl>
                                        <p:attrNameLst>
                                          <p:attrName>style.visibility</p:attrName>
                                        </p:attrNameLst>
                                      </p:cBhvr>
                                      <p:to>
                                        <p:strVal val="visible"/>
                                      </p:to>
                                    </p:set>
                                    <p:anim calcmode="lin" valueType="num">
                                      <p:cBhvr>
                                        <p:cTn id="43" dur="500" fill="hold"/>
                                        <p:tgtEl>
                                          <p:spTgt spid="2049041"/>
                                        </p:tgtEl>
                                        <p:attrNameLst>
                                          <p:attrName>ppt_w</p:attrName>
                                        </p:attrNameLst>
                                      </p:cBhvr>
                                      <p:tavLst>
                                        <p:tav tm="0">
                                          <p:val>
                                            <p:fltVal val="0"/>
                                          </p:val>
                                        </p:tav>
                                        <p:tav tm="100000">
                                          <p:val>
                                            <p:strVal val="#ppt_w"/>
                                          </p:val>
                                        </p:tav>
                                      </p:tavLst>
                                    </p:anim>
                                    <p:anim calcmode="lin" valueType="num">
                                      <p:cBhvr>
                                        <p:cTn id="44" dur="500" fill="hold"/>
                                        <p:tgtEl>
                                          <p:spTgt spid="2049041"/>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49031"/>
                                        </p:tgtEl>
                                        <p:attrNameLst>
                                          <p:attrName>style.visibility</p:attrName>
                                        </p:attrNameLst>
                                      </p:cBhvr>
                                      <p:to>
                                        <p:strVal val="visible"/>
                                      </p:to>
                                    </p:set>
                                    <p:animEffect transition="in" filter="wipe(left)">
                                      <p:cBhvr>
                                        <p:cTn id="49" dur="500"/>
                                        <p:tgtEl>
                                          <p:spTgt spid="204903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049032"/>
                                        </p:tgtEl>
                                        <p:attrNameLst>
                                          <p:attrName>style.visibility</p:attrName>
                                        </p:attrNameLst>
                                      </p:cBhvr>
                                      <p:to>
                                        <p:strVal val="visible"/>
                                      </p:to>
                                    </p:set>
                                    <p:animEffect transition="in" filter="wipe(left)">
                                      <p:cBhvr>
                                        <p:cTn id="54" dur="500"/>
                                        <p:tgtEl>
                                          <p:spTgt spid="204903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049043"/>
                                        </p:tgtEl>
                                        <p:attrNameLst>
                                          <p:attrName>style.visibility</p:attrName>
                                        </p:attrNameLst>
                                      </p:cBhvr>
                                      <p:to>
                                        <p:strVal val="visible"/>
                                      </p:to>
                                    </p:set>
                                    <p:animEffect transition="in" filter="wipe(left)">
                                      <p:cBhvr>
                                        <p:cTn id="59" dur="500"/>
                                        <p:tgtEl>
                                          <p:spTgt spid="204904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049033"/>
                                        </p:tgtEl>
                                        <p:attrNameLst>
                                          <p:attrName>style.visibility</p:attrName>
                                        </p:attrNameLst>
                                      </p:cBhvr>
                                      <p:to>
                                        <p:strVal val="visible"/>
                                      </p:to>
                                    </p:set>
                                    <p:animEffect transition="in" filter="wipe(left)">
                                      <p:cBhvr>
                                        <p:cTn id="64" dur="500"/>
                                        <p:tgtEl>
                                          <p:spTgt spid="204903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049044"/>
                                        </p:tgtEl>
                                        <p:attrNameLst>
                                          <p:attrName>style.visibility</p:attrName>
                                        </p:attrNameLst>
                                      </p:cBhvr>
                                      <p:to>
                                        <p:strVal val="visible"/>
                                      </p:to>
                                    </p:set>
                                    <p:animEffect transition="in" filter="wipe(left)">
                                      <p:cBhvr>
                                        <p:cTn id="69" dur="500"/>
                                        <p:tgtEl>
                                          <p:spTgt spid="204904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2049034"/>
                                        </p:tgtEl>
                                        <p:attrNameLst>
                                          <p:attrName>style.visibility</p:attrName>
                                        </p:attrNameLst>
                                      </p:cBhvr>
                                      <p:to>
                                        <p:strVal val="visible"/>
                                      </p:to>
                                    </p:set>
                                    <p:animEffect transition="in" filter="wipe(left)">
                                      <p:cBhvr>
                                        <p:cTn id="74" dur="500"/>
                                        <p:tgtEl>
                                          <p:spTgt spid="204903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ppt_x"/>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childTnLst>
                          </p:cTn>
                        </p:par>
                        <p:par>
                          <p:cTn id="81" fill="hold">
                            <p:stCondLst>
                              <p:cond delay="500"/>
                            </p:stCondLst>
                            <p:childTnLst>
                              <p:par>
                                <p:cTn id="82" presetID="19" presetClass="entr" presetSubtype="10" fill="hold" nodeType="afterEffect">
                                  <p:stCondLst>
                                    <p:cond delay="0"/>
                                  </p:stCondLst>
                                  <p:childTnLst>
                                    <p:set>
                                      <p:cBhvr>
                                        <p:cTn id="83" dur="1" fill="hold">
                                          <p:stCondLst>
                                            <p:cond delay="0"/>
                                          </p:stCondLst>
                                        </p:cTn>
                                        <p:tgtEl>
                                          <p:spTgt spid="2049038"/>
                                        </p:tgtEl>
                                        <p:attrNameLst>
                                          <p:attrName>style.visibility</p:attrName>
                                        </p:attrNameLst>
                                      </p:cBhvr>
                                      <p:to>
                                        <p:strVal val="visible"/>
                                      </p:to>
                                    </p:set>
                                    <p:anim calcmode="lin" valueType="num">
                                      <p:cBhvr>
                                        <p:cTn id="84" dur="5000" fill="hold"/>
                                        <p:tgtEl>
                                          <p:spTgt spid="2049038"/>
                                        </p:tgtEl>
                                        <p:attrNameLst>
                                          <p:attrName>ppt_w</p:attrName>
                                        </p:attrNameLst>
                                      </p:cBhvr>
                                      <p:tavLst>
                                        <p:tav tm="0" fmla="#ppt_w*sin(2.5*pi*$)">
                                          <p:val>
                                            <p:fltVal val="0"/>
                                          </p:val>
                                        </p:tav>
                                        <p:tav tm="100000">
                                          <p:val>
                                            <p:fltVal val="1"/>
                                          </p:val>
                                        </p:tav>
                                      </p:tavLst>
                                    </p:anim>
                                    <p:anim calcmode="lin" valueType="num">
                                      <p:cBhvr>
                                        <p:cTn id="85" dur="5000" fill="hold"/>
                                        <p:tgtEl>
                                          <p:spTgt spid="2049038"/>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randombar(horizontal)">
                                      <p:cBhvr>
                                        <p:cTn id="90"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27" grpId="0" autoUpdateAnimBg="0"/>
      <p:bldP spid="2049028" grpId="0" autoUpdateAnimBg="0"/>
      <p:bldP spid="2049029" grpId="0" autoUpdateAnimBg="0"/>
      <p:bldP spid="2049030" grpId="0" autoUpdateAnimBg="0"/>
      <p:bldP spid="2049031" grpId="0" autoUpdateAnimBg="0"/>
      <p:bldP spid="2049032" grpId="0" autoUpdateAnimBg="0"/>
      <p:bldP spid="2049039" grpId="0"/>
      <p:bldP spid="2049042" grpId="0" autoUpdateAnimBg="0"/>
      <p:bldP spid="2049043" grpId="0" autoUpdateAnimBg="0"/>
      <p:bldP spid="2049044" grpId="0" autoUpdateAnimBg="0"/>
      <p:bldP spid="2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035" name="Rectangle 11"/>
          <p:cNvSpPr>
            <a:spLocks noChangeArrowheads="1"/>
          </p:cNvSpPr>
          <p:nvPr/>
        </p:nvSpPr>
        <p:spPr bwMode="auto">
          <a:xfrm>
            <a:off x="395536" y="2682428"/>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楷体_GB2312"/>
                <a:cs typeface="楷体_GB2312"/>
              </a:rPr>
              <a:t>(3) </a:t>
            </a:r>
            <a:r>
              <a:rPr kumimoji="1" lang="zh-CN" altLang="en-US" sz="2400" b="1" dirty="0">
                <a:solidFill>
                  <a:srgbClr val="00FFFF"/>
                </a:solidFill>
                <a:latin typeface="Times New Roman" panose="02020603050405020304" pitchFamily="18" charset="0"/>
                <a:ea typeface="楷体_GB2312"/>
                <a:cs typeface="楷体_GB2312"/>
              </a:rPr>
              <a:t>光速是物体运动的极限速度</a:t>
            </a:r>
          </a:p>
        </p:txBody>
      </p:sp>
      <p:sp>
        <p:nvSpPr>
          <p:cNvPr id="23" name="Rectangle 34"/>
          <p:cNvSpPr>
            <a:spLocks noChangeArrowheads="1"/>
          </p:cNvSpPr>
          <p:nvPr/>
        </p:nvSpPr>
        <p:spPr bwMode="auto">
          <a:xfrm>
            <a:off x="395536" y="4653136"/>
            <a:ext cx="81454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rgbClr val="FFFFFF"/>
                </a:solidFill>
                <a:latin typeface="Times New Roman" panose="02020603050405020304" pitchFamily="18" charset="0"/>
                <a:ea typeface="楷体_GB2312"/>
                <a:cs typeface="楷体_GB2312"/>
              </a:rPr>
              <a:t>(4) </a:t>
            </a:r>
            <a:r>
              <a:rPr kumimoji="1" lang="zh-CN" altLang="en-US" sz="2400" b="1" dirty="0">
                <a:solidFill>
                  <a:srgbClr val="FFFFFF"/>
                </a:solidFill>
                <a:latin typeface="Times New Roman" panose="02020603050405020304" pitchFamily="18" charset="0"/>
                <a:ea typeface="楷体_GB2312"/>
                <a:cs typeface="楷体_GB2312"/>
              </a:rPr>
              <a:t>在</a:t>
            </a:r>
            <a:r>
              <a:rPr kumimoji="1" lang="zh-CN" altLang="en-US" sz="2400" b="1" dirty="0" smtClean="0">
                <a:solidFill>
                  <a:srgbClr val="FFFFFF"/>
                </a:solidFill>
                <a:latin typeface="Times New Roman" panose="02020603050405020304" pitchFamily="18" charset="0"/>
                <a:ea typeface="楷体_GB2312"/>
                <a:cs typeface="楷体_GB2312"/>
              </a:rPr>
              <a:t>实际情况中，在宏观</a:t>
            </a:r>
            <a:r>
              <a:rPr kumimoji="1" lang="zh-CN" altLang="en-US" sz="2400" b="1" dirty="0">
                <a:solidFill>
                  <a:srgbClr val="FFFFFF"/>
                </a:solidFill>
                <a:latin typeface="Times New Roman" panose="02020603050405020304" pitchFamily="18" charset="0"/>
                <a:ea typeface="楷体_GB2312"/>
                <a:cs typeface="楷体_GB2312"/>
              </a:rPr>
              <a:t>物体所能达到的速度范围内，质量随速度变化是非常小的。</a:t>
            </a:r>
          </a:p>
        </p:txBody>
      </p:sp>
      <p:sp>
        <p:nvSpPr>
          <p:cNvPr id="27" name="Rectangle 21"/>
          <p:cNvSpPr>
            <a:spLocks noChangeArrowheads="1"/>
          </p:cNvSpPr>
          <p:nvPr/>
        </p:nvSpPr>
        <p:spPr bwMode="auto">
          <a:xfrm>
            <a:off x="844798" y="3342828"/>
            <a:ext cx="1979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a:cs typeface="楷体_GB2312"/>
              </a:rPr>
              <a:t>当</a:t>
            </a:r>
            <a:r>
              <a:rPr kumimoji="1" lang="en-US" altLang="zh-CN" sz="2400" b="1" i="1" dirty="0">
                <a:solidFill>
                  <a:srgbClr val="FFCC00"/>
                </a:solidFill>
                <a:latin typeface="Bookman Old Style" panose="02050604050505020204" pitchFamily="18" charset="0"/>
                <a:ea typeface="楷体_GB2312"/>
                <a:cs typeface="楷体_GB2312"/>
              </a:rPr>
              <a:t>v </a:t>
            </a:r>
            <a:r>
              <a:rPr kumimoji="1" lang="en-US" altLang="zh-CN" sz="2400" b="1" dirty="0">
                <a:solidFill>
                  <a:srgbClr val="FFCC00"/>
                </a:solidFill>
                <a:latin typeface="Times New Roman" panose="02020603050405020304" pitchFamily="18" charset="0"/>
                <a:ea typeface="楷体_GB2312"/>
                <a:cs typeface="楷体_GB2312"/>
              </a:rPr>
              <a:t>= </a:t>
            </a:r>
            <a:r>
              <a:rPr kumimoji="1" lang="en-US" altLang="zh-CN" sz="2400" b="1" i="1" dirty="0">
                <a:solidFill>
                  <a:srgbClr val="FFCC00"/>
                </a:solidFill>
                <a:latin typeface="Times New Roman" panose="02020603050405020304" pitchFamily="18" charset="0"/>
                <a:ea typeface="楷体_GB2312"/>
                <a:cs typeface="楷体_GB2312"/>
              </a:rPr>
              <a:t>c</a:t>
            </a:r>
          </a:p>
        </p:txBody>
      </p:sp>
      <p:sp>
        <p:nvSpPr>
          <p:cNvPr id="28" name="AutoShape 32"/>
          <p:cNvSpPr>
            <a:spLocks noChangeArrowheads="1"/>
          </p:cNvSpPr>
          <p:nvPr/>
        </p:nvSpPr>
        <p:spPr bwMode="auto">
          <a:xfrm>
            <a:off x="2046536" y="3465065"/>
            <a:ext cx="838200" cy="304800"/>
          </a:xfrm>
          <a:prstGeom prst="rightArrow">
            <a:avLst>
              <a:gd name="adj1" fmla="val 50000"/>
              <a:gd name="adj2" fmla="val 68750"/>
            </a:avLst>
          </a:prstGeom>
          <a:noFill/>
          <a:ln w="222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b="1">
              <a:solidFill>
                <a:srgbClr val="000000"/>
              </a:solidFill>
              <a:latin typeface="Times New Roman" panose="02020603050405020304" pitchFamily="18" charset="0"/>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2971791040"/>
              </p:ext>
            </p:extLst>
          </p:nvPr>
        </p:nvGraphicFramePr>
        <p:xfrm>
          <a:off x="2987923" y="3187253"/>
          <a:ext cx="3429000" cy="673100"/>
        </p:xfrm>
        <a:graphic>
          <a:graphicData uri="http://schemas.openxmlformats.org/presentationml/2006/ole">
            <mc:AlternateContent xmlns:mc="http://schemas.openxmlformats.org/markup-compatibility/2006">
              <mc:Choice xmlns:v="urn:schemas-microsoft-com:vml" Requires="v">
                <p:oleObj spid="_x0000_s13610" name="Equation" r:id="rId3" imgW="1422400" imgH="279400" progId="Equation.DSMT4">
                  <p:embed/>
                </p:oleObj>
              </mc:Choice>
              <mc:Fallback>
                <p:oleObj name="Equation" r:id="rId3" imgW="1422400" imgH="279400" progId="Equation.DSMT4">
                  <p:embed/>
                  <p:pic>
                    <p:nvPicPr>
                      <p:cNvPr id="0" name="对象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923" y="3187253"/>
                        <a:ext cx="34290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11"/>
          <p:cNvSpPr>
            <a:spLocks noChangeArrowheads="1"/>
          </p:cNvSpPr>
          <p:nvPr/>
        </p:nvSpPr>
        <p:spPr bwMode="auto">
          <a:xfrm>
            <a:off x="827336" y="3882578"/>
            <a:ext cx="77136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楷体_GB2312"/>
                <a:cs typeface="楷体_GB2312"/>
              </a:rPr>
              <a:t>只有静止质量为</a:t>
            </a:r>
            <a:r>
              <a:rPr kumimoji="1" lang="en-US" altLang="zh-CN" sz="2400" b="1" dirty="0">
                <a:solidFill>
                  <a:schemeClr val="bg1"/>
                </a:solidFill>
                <a:latin typeface="Times New Roman" panose="02020603050405020304" pitchFamily="18" charset="0"/>
                <a:ea typeface="楷体_GB2312"/>
                <a:cs typeface="楷体_GB2312"/>
              </a:rPr>
              <a:t>0</a:t>
            </a:r>
            <a:r>
              <a:rPr kumimoji="1" lang="zh-CN" altLang="en-US" sz="2400" b="1" dirty="0">
                <a:solidFill>
                  <a:schemeClr val="bg1"/>
                </a:solidFill>
                <a:latin typeface="Times New Roman" panose="02020603050405020304" pitchFamily="18" charset="0"/>
                <a:ea typeface="楷体_GB2312"/>
                <a:cs typeface="楷体_GB2312"/>
              </a:rPr>
              <a:t>，才可能实现光速运动。因此</a:t>
            </a:r>
            <a:r>
              <a:rPr kumimoji="1" lang="zh-CN" altLang="en-US" sz="2400" b="1" dirty="0">
                <a:solidFill>
                  <a:srgbClr val="00FFFF"/>
                </a:solidFill>
                <a:latin typeface="Times New Roman" panose="02020603050405020304" pitchFamily="18" charset="0"/>
                <a:ea typeface="楷体_GB2312"/>
                <a:cs typeface="楷体_GB2312"/>
              </a:rPr>
              <a:t>光子的静止质量为</a:t>
            </a:r>
            <a:r>
              <a:rPr kumimoji="1" lang="en-US" altLang="zh-CN" sz="2400" b="1" dirty="0">
                <a:solidFill>
                  <a:srgbClr val="00FFFF"/>
                </a:solidFill>
                <a:latin typeface="Times New Roman" panose="02020603050405020304" pitchFamily="18" charset="0"/>
                <a:ea typeface="楷体_GB2312"/>
                <a:cs typeface="楷体_GB2312"/>
              </a:rPr>
              <a:t>0</a:t>
            </a:r>
            <a:r>
              <a:rPr kumimoji="1" lang="zh-CN" altLang="en-US" sz="2400" b="1" dirty="0">
                <a:solidFill>
                  <a:schemeClr val="bg1"/>
                </a:solidFill>
                <a:latin typeface="Times New Roman" panose="02020603050405020304" pitchFamily="18" charset="0"/>
                <a:ea typeface="楷体_GB2312"/>
                <a:cs typeface="楷体_GB2312"/>
              </a:rPr>
              <a:t>。</a:t>
            </a:r>
            <a:endParaRPr kumimoji="1" lang="en-US" altLang="zh-CN" sz="2400" b="1" dirty="0">
              <a:solidFill>
                <a:schemeClr val="bg1"/>
              </a:solidFill>
              <a:latin typeface="Times New Roman" panose="02020603050405020304" pitchFamily="18" charset="0"/>
              <a:ea typeface="楷体_GB2312"/>
              <a:cs typeface="楷体_GB231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323184841"/>
              </p:ext>
            </p:extLst>
          </p:nvPr>
        </p:nvGraphicFramePr>
        <p:xfrm>
          <a:off x="1764008" y="5614368"/>
          <a:ext cx="1836738" cy="490537"/>
        </p:xfrm>
        <a:graphic>
          <a:graphicData uri="http://schemas.openxmlformats.org/presentationml/2006/ole">
            <mc:AlternateContent xmlns:mc="http://schemas.openxmlformats.org/markup-compatibility/2006">
              <mc:Choice xmlns:v="urn:schemas-microsoft-com:vml" Requires="v">
                <p:oleObj spid="_x0000_s13611" name="Equation" r:id="rId5" imgW="761760" imgH="203040" progId="Equation.DSMT4">
                  <p:embed/>
                </p:oleObj>
              </mc:Choice>
              <mc:Fallback>
                <p:oleObj name="Equation" r:id="rId5" imgW="761760" imgH="203040" progId="Equation.DSMT4">
                  <p:embed/>
                  <p:pic>
                    <p:nvPicPr>
                      <p:cNvPr id="0" name=""/>
                      <p:cNvPicPr>
                        <a:picLocks noChangeAspect="1" noChangeArrowheads="1"/>
                      </p:cNvPicPr>
                      <p:nvPr/>
                    </p:nvPicPr>
                    <p:blipFill>
                      <a:blip r:embed="rId6"/>
                      <a:srcRect/>
                      <a:stretch>
                        <a:fillRect/>
                      </a:stretch>
                    </p:blipFill>
                    <p:spPr bwMode="auto">
                      <a:xfrm>
                        <a:off x="1764008" y="5614368"/>
                        <a:ext cx="1836738"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794444146"/>
              </p:ext>
            </p:extLst>
          </p:nvPr>
        </p:nvGraphicFramePr>
        <p:xfrm>
          <a:off x="4223792" y="5346873"/>
          <a:ext cx="3092450" cy="1042987"/>
        </p:xfrm>
        <a:graphic>
          <a:graphicData uri="http://schemas.openxmlformats.org/presentationml/2006/ole">
            <mc:AlternateContent xmlns:mc="http://schemas.openxmlformats.org/markup-compatibility/2006">
              <mc:Choice xmlns:v="urn:schemas-microsoft-com:vml" Requires="v">
                <p:oleObj spid="_x0000_s13612" name="Equation" r:id="rId7" imgW="1282680" imgH="431640" progId="Equation.DSMT4">
                  <p:embed/>
                </p:oleObj>
              </mc:Choice>
              <mc:Fallback>
                <p:oleObj name="Equation" r:id="rId7" imgW="1282680" imgH="431640" progId="Equation.DSMT4">
                  <p:embed/>
                  <p:pic>
                    <p:nvPicPr>
                      <p:cNvPr id="0" name=""/>
                      <p:cNvPicPr>
                        <a:picLocks noChangeAspect="1" noChangeArrowheads="1"/>
                      </p:cNvPicPr>
                      <p:nvPr/>
                    </p:nvPicPr>
                    <p:blipFill>
                      <a:blip r:embed="rId8"/>
                      <a:srcRect/>
                      <a:stretch>
                        <a:fillRect/>
                      </a:stretch>
                    </p:blipFill>
                    <p:spPr bwMode="auto">
                      <a:xfrm>
                        <a:off x="4223792" y="5346873"/>
                        <a:ext cx="309245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 name="图片 16"/>
          <p:cNvPicPr>
            <a:picLocks noChangeAspect="1"/>
          </p:cNvPicPr>
          <p:nvPr/>
        </p:nvPicPr>
        <p:blipFill>
          <a:blip r:embed="rId9"/>
          <a:stretch>
            <a:fillRect/>
          </a:stretch>
        </p:blipFill>
        <p:spPr>
          <a:xfrm>
            <a:off x="1015317" y="282436"/>
            <a:ext cx="6416950" cy="2429479"/>
          </a:xfrm>
          <a:prstGeom prst="rect">
            <a:avLst/>
          </a:prstGeom>
        </p:spPr>
      </p:pic>
      <p:sp>
        <p:nvSpPr>
          <p:cNvPr id="18" name="Rectangle 13"/>
          <p:cNvSpPr>
            <a:spLocks noChangeArrowheads="1"/>
          </p:cNvSpPr>
          <p:nvPr/>
        </p:nvSpPr>
        <p:spPr bwMode="auto">
          <a:xfrm>
            <a:off x="1115936" y="6253957"/>
            <a:ext cx="650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66FFFF"/>
                </a:solidFill>
                <a:latin typeface="Times New Roman" panose="02020603050405020304" pitchFamily="18" charset="0"/>
                <a:ea typeface="楷体_GB2312"/>
                <a:cs typeface="楷体_GB2312"/>
              </a:rPr>
              <a:t>牛顿力学中的质量仅计及物体的静止质量</a:t>
            </a:r>
          </a:p>
        </p:txBody>
      </p:sp>
      <p:graphicFrame>
        <p:nvGraphicFramePr>
          <p:cNvPr id="12" name="Object 2"/>
          <p:cNvGraphicFramePr>
            <a:graphicFrameLocks/>
          </p:cNvGraphicFramePr>
          <p:nvPr>
            <p:extLst>
              <p:ext uri="{D42A27DB-BD31-4B8C-83A1-F6EECF244321}">
                <p14:modId xmlns:p14="http://schemas.microsoft.com/office/powerpoint/2010/main" val="224066693"/>
              </p:ext>
            </p:extLst>
          </p:nvPr>
        </p:nvGraphicFramePr>
        <p:xfrm>
          <a:off x="6443039" y="2820540"/>
          <a:ext cx="2544763" cy="1020763"/>
        </p:xfrm>
        <a:graphic>
          <a:graphicData uri="http://schemas.openxmlformats.org/presentationml/2006/ole">
            <mc:AlternateContent xmlns:mc="http://schemas.openxmlformats.org/markup-compatibility/2006">
              <mc:Choice xmlns:v="urn:schemas-microsoft-com:vml" Requires="v">
                <p:oleObj spid="_x0000_s13613" name="公式" r:id="rId10" imgW="957214" imgH="309562" progId="Equation.3">
                  <p:embed/>
                </p:oleObj>
              </mc:Choice>
              <mc:Fallback>
                <p:oleObj name="公式" r:id="rId10" imgW="957214" imgH="309562"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3039" y="2820540"/>
                        <a:ext cx="2544763" cy="1020763"/>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49035"/>
                                        </p:tgtEl>
                                        <p:attrNameLst>
                                          <p:attrName>style.visibility</p:attrName>
                                        </p:attrNameLst>
                                      </p:cBhvr>
                                      <p:to>
                                        <p:strVal val="visible"/>
                                      </p:to>
                                    </p:set>
                                    <p:animEffect transition="in" filter="randombar(horizontal)">
                                      <p:cBhvr>
                                        <p:cTn id="12" dur="300"/>
                                        <p:tgtEl>
                                          <p:spTgt spid="20490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randombar(horizontal)">
                                      <p:cBhvr>
                                        <p:cTn id="34" dur="300"/>
                                        <p:tgtEl>
                                          <p:spTgt spid="3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4" presetClass="entr" presetSubtype="10" fill="hold" grpId="0" nodeType="clickEffect">
                                  <p:stCondLst>
                                    <p:cond delay="0"/>
                                  </p:stCondLst>
                                  <p:iterate type="wd">
                                    <p:tmPct val="100000"/>
                                  </p:iterate>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3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1"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slide(fromTop)">
                                      <p:cBhvr>
                                        <p:cTn id="56"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9035" grpId="0" autoUpdateAnimBg="0"/>
      <p:bldP spid="23" grpId="0" autoUpdateAnimBg="0"/>
      <p:bldP spid="27" grpId="0" autoUpdateAnimBg="0"/>
      <p:bldP spid="28" grpId="0" animBg="1"/>
      <p:bldP spid="32" grpId="0" autoUpdateAnimBg="0"/>
      <p:bldP spid="18"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053" name="Rectangle 5"/>
          <p:cNvSpPr>
            <a:spLocks noChangeArrowheads="1"/>
          </p:cNvSpPr>
          <p:nvPr/>
        </p:nvSpPr>
        <p:spPr bwMode="auto">
          <a:xfrm>
            <a:off x="361752" y="2149578"/>
            <a:ext cx="431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a:solidFill>
                  <a:srgbClr val="66FFFF"/>
                </a:solidFill>
                <a:latin typeface="Times New Roman" panose="02020603050405020304" pitchFamily="18" charset="0"/>
                <a:ea typeface="仿宋_GB2312"/>
                <a:cs typeface="仿宋_GB2312"/>
              </a:rPr>
              <a:t>3. </a:t>
            </a:r>
            <a:r>
              <a:rPr kumimoji="1" lang="zh-CN" altLang="en-US" sz="2400" b="1">
                <a:solidFill>
                  <a:srgbClr val="66FFFF"/>
                </a:solidFill>
                <a:latin typeface="Times New Roman" panose="02020603050405020304" pitchFamily="18" charset="0"/>
                <a:ea typeface="仿宋_GB2312"/>
                <a:cs typeface="仿宋_GB2312"/>
              </a:rPr>
              <a:t>相对论质点动力学基本方程</a:t>
            </a:r>
            <a:endParaRPr kumimoji="1" lang="zh-CN" altLang="en-US" sz="2400" b="1">
              <a:solidFill>
                <a:srgbClr val="FFFF00"/>
              </a:solidFill>
              <a:latin typeface="Times New Roman" panose="02020603050405020304" pitchFamily="18" charset="0"/>
              <a:ea typeface="仿宋_GB2312"/>
              <a:cs typeface="仿宋_GB2312"/>
            </a:endParaRPr>
          </a:p>
        </p:txBody>
      </p:sp>
      <p:sp>
        <p:nvSpPr>
          <p:cNvPr id="2050055" name="Rectangle 7"/>
          <p:cNvSpPr>
            <a:spLocks noChangeArrowheads="1"/>
          </p:cNvSpPr>
          <p:nvPr/>
        </p:nvSpPr>
        <p:spPr bwMode="auto">
          <a:xfrm>
            <a:off x="684014" y="2725841"/>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经典力学</a:t>
            </a:r>
          </a:p>
        </p:txBody>
      </p:sp>
      <p:sp>
        <p:nvSpPr>
          <p:cNvPr id="2050056" name="AutoShape 8"/>
          <p:cNvSpPr>
            <a:spLocks noChangeArrowheads="1"/>
          </p:cNvSpPr>
          <p:nvPr/>
        </p:nvSpPr>
        <p:spPr bwMode="auto">
          <a:xfrm>
            <a:off x="3639939" y="2822678"/>
            <a:ext cx="1125538" cy="215900"/>
          </a:xfrm>
          <a:prstGeom prst="rightArrow">
            <a:avLst>
              <a:gd name="adj1" fmla="val 35889"/>
              <a:gd name="adj2" fmla="val 130331"/>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0058" name="Rectangle 10"/>
          <p:cNvSpPr>
            <a:spLocks noChangeArrowheads="1"/>
          </p:cNvSpPr>
          <p:nvPr/>
        </p:nvSpPr>
        <p:spPr bwMode="auto">
          <a:xfrm>
            <a:off x="658614" y="3759303"/>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相对论力学</a:t>
            </a:r>
          </a:p>
        </p:txBody>
      </p:sp>
      <p:sp>
        <p:nvSpPr>
          <p:cNvPr id="2050059" name="AutoShape 11"/>
          <p:cNvSpPr>
            <a:spLocks noChangeArrowheads="1"/>
          </p:cNvSpPr>
          <p:nvPr/>
        </p:nvSpPr>
        <p:spPr bwMode="auto">
          <a:xfrm>
            <a:off x="6349802" y="3348141"/>
            <a:ext cx="1219200" cy="914400"/>
          </a:xfrm>
          <a:custGeom>
            <a:avLst/>
            <a:gdLst>
              <a:gd name="T0" fmla="*/ 2147483646 w 21600"/>
              <a:gd name="T1" fmla="*/ 0 h 21600"/>
              <a:gd name="T2" fmla="*/ 2147483646 w 21600"/>
              <a:gd name="T3" fmla="*/ 2147483646 h 21600"/>
              <a:gd name="T4" fmla="*/ 2147483646 w 21600"/>
              <a:gd name="T5" fmla="*/ 2147483646 h 21600"/>
              <a:gd name="T6" fmla="*/ 0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1555 w 21600"/>
              <a:gd name="T25" fmla="*/ 15300 h 21600"/>
              <a:gd name="T26" fmla="*/ 17831 w 21600"/>
              <a:gd name="T27" fmla="*/ 1783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6566" y="0"/>
                </a:moveTo>
                <a:lnTo>
                  <a:pt x="11531" y="6188"/>
                </a:lnTo>
                <a:lnTo>
                  <a:pt x="15300" y="6188"/>
                </a:lnTo>
                <a:lnTo>
                  <a:pt x="15300" y="15300"/>
                </a:lnTo>
                <a:lnTo>
                  <a:pt x="6188" y="15300"/>
                </a:lnTo>
                <a:lnTo>
                  <a:pt x="6188" y="11531"/>
                </a:lnTo>
                <a:lnTo>
                  <a:pt x="0" y="16566"/>
                </a:lnTo>
                <a:lnTo>
                  <a:pt x="6188" y="21600"/>
                </a:lnTo>
                <a:lnTo>
                  <a:pt x="6188" y="17831"/>
                </a:lnTo>
                <a:lnTo>
                  <a:pt x="17831" y="17831"/>
                </a:lnTo>
                <a:lnTo>
                  <a:pt x="17831" y="6188"/>
                </a:lnTo>
                <a:lnTo>
                  <a:pt x="21600" y="6188"/>
                </a:lnTo>
                <a:lnTo>
                  <a:pt x="16566" y="0"/>
                </a:lnTo>
                <a:close/>
              </a:path>
            </a:pathLst>
          </a:custGeom>
          <a:solidFill>
            <a:srgbClr val="FFCCFF"/>
          </a:solidFill>
          <a:ln w="22225">
            <a:solidFill>
              <a:srgbClr val="FFCCFF"/>
            </a:solidFill>
            <a:miter lim="800000"/>
            <a:headEnd/>
            <a:tailEnd/>
          </a:ln>
        </p:spPr>
        <p:txBody>
          <a:bodyPr wrap="none" anchor="ctr"/>
          <a:lstStyle/>
          <a:p>
            <a:endParaRPr lang="zh-CN" altLang="en-US"/>
          </a:p>
        </p:txBody>
      </p:sp>
      <p:sp>
        <p:nvSpPr>
          <p:cNvPr id="2050064" name="Rectangle 16"/>
          <p:cNvSpPr>
            <a:spLocks noChangeArrowheads="1"/>
          </p:cNvSpPr>
          <p:nvPr/>
        </p:nvSpPr>
        <p:spPr bwMode="auto">
          <a:xfrm>
            <a:off x="6638727" y="4238728"/>
            <a:ext cx="2087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低速可退化（对应原理）</a:t>
            </a:r>
          </a:p>
        </p:txBody>
      </p:sp>
      <p:sp>
        <p:nvSpPr>
          <p:cNvPr id="2050066" name="Text Box 18"/>
          <p:cNvSpPr txBox="1">
            <a:spLocks noChangeArrowheads="1"/>
          </p:cNvSpPr>
          <p:nvPr/>
        </p:nvSpPr>
        <p:spPr bwMode="auto">
          <a:xfrm>
            <a:off x="609402" y="4791178"/>
            <a:ext cx="1276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2050067" name="AutoShape 19"/>
          <p:cNvSpPr>
            <a:spLocks noChangeArrowheads="1"/>
          </p:cNvSpPr>
          <p:nvPr/>
        </p:nvSpPr>
        <p:spPr bwMode="auto">
          <a:xfrm>
            <a:off x="229989" y="4862616"/>
            <a:ext cx="381000" cy="349250"/>
          </a:xfrm>
          <a:prstGeom prst="star5">
            <a:avLst/>
          </a:prstGeom>
          <a:solidFill>
            <a:srgbClr val="FF0066"/>
          </a:solid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22" name="Text Box 11"/>
          <p:cNvSpPr txBox="1">
            <a:spLocks noChangeArrowheads="1"/>
          </p:cNvSpPr>
          <p:nvPr/>
        </p:nvSpPr>
        <p:spPr bwMode="auto">
          <a:xfrm>
            <a:off x="539552" y="5424591"/>
            <a:ext cx="8208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楷体_GB2312"/>
                <a:cs typeface="楷体_GB2312"/>
              </a:rPr>
              <a:t>(1</a:t>
            </a:r>
            <a:r>
              <a:rPr kumimoji="1" lang="en-US" altLang="zh-CN" sz="2400" b="1" dirty="0" smtClean="0">
                <a:solidFill>
                  <a:schemeClr val="bg1"/>
                </a:solidFill>
                <a:latin typeface="Times New Roman" panose="02020603050405020304" pitchFamily="18" charset="0"/>
                <a:ea typeface="楷体_GB2312"/>
                <a:cs typeface="楷体_GB2312"/>
              </a:rPr>
              <a:t>)                   </a:t>
            </a:r>
            <a:r>
              <a:rPr kumimoji="1" lang="zh-CN" altLang="en-US" sz="2400" b="1" dirty="0">
                <a:solidFill>
                  <a:schemeClr val="bg1"/>
                </a:solidFill>
                <a:latin typeface="Times New Roman" panose="02020603050405020304" pitchFamily="18" charset="0"/>
                <a:ea typeface="楷体_GB2312"/>
                <a:cs typeface="楷体_GB2312"/>
              </a:rPr>
              <a:t>都是在</a:t>
            </a:r>
            <a:r>
              <a:rPr kumimoji="1" lang="zh-CN" altLang="en-US" sz="2400" b="1" dirty="0">
                <a:solidFill>
                  <a:srgbClr val="00FFFF"/>
                </a:solidFill>
                <a:latin typeface="Times New Roman" panose="02020603050405020304" pitchFamily="18" charset="0"/>
                <a:ea typeface="楷体_GB2312"/>
                <a:cs typeface="楷体_GB2312"/>
              </a:rPr>
              <a:t>同一惯性系</a:t>
            </a:r>
            <a:r>
              <a:rPr kumimoji="1" lang="zh-CN" altLang="en-US" sz="2400" b="1" dirty="0">
                <a:solidFill>
                  <a:schemeClr val="bg1"/>
                </a:solidFill>
                <a:latin typeface="Times New Roman" panose="02020603050405020304" pitchFamily="18" charset="0"/>
                <a:ea typeface="楷体_GB2312"/>
                <a:cs typeface="楷体_GB2312"/>
              </a:rPr>
              <a:t>中的观测值。             </a:t>
            </a:r>
            <a:endParaRPr kumimoji="1" lang="zh-CN" altLang="en-US" sz="2400" b="1" baseline="-25000" dirty="0">
              <a:solidFill>
                <a:schemeClr val="bg1"/>
              </a:solidFill>
              <a:latin typeface="Times New Roman" panose="02020603050405020304" pitchFamily="18" charset="0"/>
              <a:ea typeface="楷体_GB2312"/>
              <a:cs typeface="楷体_GB2312"/>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639001752"/>
              </p:ext>
            </p:extLst>
          </p:nvPr>
        </p:nvGraphicFramePr>
        <p:xfrm>
          <a:off x="4886032" y="2508899"/>
          <a:ext cx="3197225" cy="865187"/>
        </p:xfrm>
        <a:graphic>
          <a:graphicData uri="http://schemas.openxmlformats.org/presentationml/2006/ole">
            <mc:AlternateContent xmlns:mc="http://schemas.openxmlformats.org/markup-compatibility/2006">
              <mc:Choice xmlns:v="urn:schemas-microsoft-com:vml" Requires="v">
                <p:oleObj spid="_x0000_s15794" name="Equation" r:id="rId3" imgW="1422360" imgH="393480" progId="Equation.DSMT4">
                  <p:embed/>
                </p:oleObj>
              </mc:Choice>
              <mc:Fallback>
                <p:oleObj name="Equation" r:id="rId3" imgW="1422360" imgH="393480" progId="Equation.DSMT4">
                  <p:embed/>
                  <p:pic>
                    <p:nvPicPr>
                      <p:cNvPr id="0" name=""/>
                      <p:cNvPicPr>
                        <a:picLocks noChangeAspect="1" noChangeArrowheads="1"/>
                      </p:cNvPicPr>
                      <p:nvPr/>
                    </p:nvPicPr>
                    <p:blipFill>
                      <a:blip r:embed="rId4"/>
                      <a:srcRect/>
                      <a:stretch>
                        <a:fillRect/>
                      </a:stretch>
                    </p:blipFill>
                    <p:spPr bwMode="auto">
                      <a:xfrm>
                        <a:off x="4886032" y="2508899"/>
                        <a:ext cx="3197225" cy="865187"/>
                      </a:xfrm>
                      <a:prstGeom prst="rect">
                        <a:avLst/>
                      </a:prstGeom>
                      <a:noFill/>
                      <a:ln>
                        <a:noFill/>
                      </a:ln>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515935472"/>
              </p:ext>
            </p:extLst>
          </p:nvPr>
        </p:nvGraphicFramePr>
        <p:xfrm>
          <a:off x="2461220" y="3471290"/>
          <a:ext cx="3482975" cy="1228725"/>
        </p:xfrm>
        <a:graphic>
          <a:graphicData uri="http://schemas.openxmlformats.org/presentationml/2006/ole">
            <mc:AlternateContent xmlns:mc="http://schemas.openxmlformats.org/markup-compatibility/2006">
              <mc:Choice xmlns:v="urn:schemas-microsoft-com:vml" Requires="v">
                <p:oleObj spid="_x0000_s15795" name="Equation" r:id="rId5" imgW="1549080" imgH="558720" progId="Equation.DSMT4">
                  <p:embed/>
                </p:oleObj>
              </mc:Choice>
              <mc:Fallback>
                <p:oleObj name="Equation" r:id="rId5" imgW="1549080" imgH="558720" progId="Equation.DSMT4">
                  <p:embed/>
                  <p:pic>
                    <p:nvPicPr>
                      <p:cNvPr id="0" name=""/>
                      <p:cNvPicPr>
                        <a:picLocks noChangeAspect="1" noChangeArrowheads="1"/>
                      </p:cNvPicPr>
                      <p:nvPr/>
                    </p:nvPicPr>
                    <p:blipFill>
                      <a:blip r:embed="rId6"/>
                      <a:srcRect/>
                      <a:stretch>
                        <a:fillRect/>
                      </a:stretch>
                    </p:blipFill>
                    <p:spPr bwMode="auto">
                      <a:xfrm>
                        <a:off x="2461220" y="3471290"/>
                        <a:ext cx="3482975" cy="1228725"/>
                      </a:xfrm>
                      <a:prstGeom prst="rect">
                        <a:avLst/>
                      </a:prstGeom>
                      <a:noFill/>
                      <a:ln>
                        <a:solidFill>
                          <a:srgbClr val="00FFFF"/>
                        </a:solidFill>
                      </a:ln>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4035478376"/>
              </p:ext>
            </p:extLst>
          </p:nvPr>
        </p:nvGraphicFramePr>
        <p:xfrm>
          <a:off x="2145308" y="2692243"/>
          <a:ext cx="1227138" cy="503237"/>
        </p:xfrm>
        <a:graphic>
          <a:graphicData uri="http://schemas.openxmlformats.org/presentationml/2006/ole">
            <mc:AlternateContent xmlns:mc="http://schemas.openxmlformats.org/markup-compatibility/2006">
              <mc:Choice xmlns:v="urn:schemas-microsoft-com:vml" Requires="v">
                <p:oleObj spid="_x0000_s15796" name="Equation" r:id="rId7" imgW="545760" imgH="228600" progId="Equation.DSMT4">
                  <p:embed/>
                </p:oleObj>
              </mc:Choice>
              <mc:Fallback>
                <p:oleObj name="Equation" r:id="rId7" imgW="545760" imgH="228600" progId="Equation.DSMT4">
                  <p:embed/>
                  <p:pic>
                    <p:nvPicPr>
                      <p:cNvPr id="0" name=""/>
                      <p:cNvPicPr>
                        <a:picLocks noChangeAspect="1" noChangeArrowheads="1"/>
                      </p:cNvPicPr>
                      <p:nvPr/>
                    </p:nvPicPr>
                    <p:blipFill>
                      <a:blip r:embed="rId8"/>
                      <a:srcRect/>
                      <a:stretch>
                        <a:fillRect/>
                      </a:stretch>
                    </p:blipFill>
                    <p:spPr bwMode="auto">
                      <a:xfrm>
                        <a:off x="2145308" y="2692243"/>
                        <a:ext cx="1227138" cy="503237"/>
                      </a:xfrm>
                      <a:prstGeom prst="rect">
                        <a:avLst/>
                      </a:prstGeom>
                      <a:noFill/>
                      <a:ln>
                        <a:noFill/>
                      </a:ln>
                      <a:extLst/>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4210324494"/>
              </p:ext>
            </p:extLst>
          </p:nvPr>
        </p:nvGraphicFramePr>
        <p:xfrm>
          <a:off x="1048469" y="5413479"/>
          <a:ext cx="1341438" cy="531812"/>
        </p:xfrm>
        <a:graphic>
          <a:graphicData uri="http://schemas.openxmlformats.org/presentationml/2006/ole">
            <mc:AlternateContent xmlns:mc="http://schemas.openxmlformats.org/markup-compatibility/2006">
              <mc:Choice xmlns:v="urn:schemas-microsoft-com:vml" Requires="v">
                <p:oleObj spid="_x0000_s15797" name="Equation" r:id="rId9" imgW="596880" imgH="241200" progId="Equation.DSMT4">
                  <p:embed/>
                </p:oleObj>
              </mc:Choice>
              <mc:Fallback>
                <p:oleObj name="Equation" r:id="rId9" imgW="596880" imgH="241200" progId="Equation.DSMT4">
                  <p:embed/>
                  <p:pic>
                    <p:nvPicPr>
                      <p:cNvPr id="0" name=""/>
                      <p:cNvPicPr>
                        <a:picLocks noChangeAspect="1" noChangeArrowheads="1"/>
                      </p:cNvPicPr>
                      <p:nvPr/>
                    </p:nvPicPr>
                    <p:blipFill>
                      <a:blip r:embed="rId10"/>
                      <a:srcRect/>
                      <a:stretch>
                        <a:fillRect/>
                      </a:stretch>
                    </p:blipFill>
                    <p:spPr bwMode="auto">
                      <a:xfrm>
                        <a:off x="1048469" y="5413479"/>
                        <a:ext cx="1341438" cy="531812"/>
                      </a:xfrm>
                      <a:prstGeom prst="rect">
                        <a:avLst/>
                      </a:prstGeom>
                      <a:noFill/>
                      <a:ln>
                        <a:noFill/>
                      </a:ln>
                      <a:extLst/>
                    </p:spPr>
                  </p:pic>
                </p:oleObj>
              </mc:Fallback>
            </mc:AlternateContent>
          </a:graphicData>
        </a:graphic>
      </p:graphicFrame>
      <p:sp>
        <p:nvSpPr>
          <p:cNvPr id="42" name="Rectangle 2"/>
          <p:cNvSpPr>
            <a:spLocks noChangeArrowheads="1"/>
          </p:cNvSpPr>
          <p:nvPr/>
        </p:nvSpPr>
        <p:spPr bwMode="auto">
          <a:xfrm>
            <a:off x="257326" y="404664"/>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a:cs typeface="仿宋_GB2312"/>
              </a:rPr>
              <a:t>2. </a:t>
            </a:r>
            <a:r>
              <a:rPr kumimoji="1" lang="zh-CN" altLang="en-US" sz="2400" b="1">
                <a:solidFill>
                  <a:srgbClr val="66FFFF"/>
                </a:solidFill>
                <a:latin typeface="Times New Roman" panose="02020603050405020304" pitchFamily="18" charset="0"/>
                <a:ea typeface="仿宋_GB2312"/>
                <a:cs typeface="仿宋_GB2312"/>
              </a:rPr>
              <a:t>相对论动量</a:t>
            </a:r>
          </a:p>
        </p:txBody>
      </p:sp>
      <p:sp>
        <p:nvSpPr>
          <p:cNvPr id="43" name="Rectangle 4"/>
          <p:cNvSpPr>
            <a:spLocks noChangeArrowheads="1"/>
          </p:cNvSpPr>
          <p:nvPr/>
        </p:nvSpPr>
        <p:spPr bwMode="auto">
          <a:xfrm>
            <a:off x="4765477" y="879390"/>
            <a:ext cx="3889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楷体_GB2312"/>
                <a:ea typeface="楷体_GB2312"/>
                <a:cs typeface="楷体_GB2312"/>
              </a:rPr>
              <a:t>该</a:t>
            </a:r>
            <a:r>
              <a:rPr kumimoji="1" lang="zh-CN" altLang="en-US" sz="2400" b="1" dirty="0">
                <a:solidFill>
                  <a:schemeClr val="bg1"/>
                </a:solidFill>
                <a:latin typeface="楷体_GB2312"/>
                <a:ea typeface="楷体_GB2312"/>
                <a:cs typeface="楷体_GB2312"/>
              </a:rPr>
              <a:t>公式保证动量守恒在洛伦兹变换</a:t>
            </a:r>
            <a:r>
              <a:rPr kumimoji="1" lang="zh-CN" altLang="en-US" sz="2400" b="1" dirty="0" smtClean="0">
                <a:solidFill>
                  <a:schemeClr val="bg1"/>
                </a:solidFill>
                <a:latin typeface="楷体_GB2312"/>
                <a:ea typeface="楷体_GB2312"/>
                <a:cs typeface="楷体_GB2312"/>
              </a:rPr>
              <a:t>下保持</a:t>
            </a:r>
            <a:r>
              <a:rPr kumimoji="1" lang="zh-CN" altLang="en-US" sz="2400" b="1" dirty="0">
                <a:solidFill>
                  <a:schemeClr val="bg1"/>
                </a:solidFill>
                <a:latin typeface="楷体_GB2312"/>
                <a:ea typeface="楷体_GB2312"/>
                <a:cs typeface="楷体_GB2312"/>
              </a:rPr>
              <a:t>不变性</a:t>
            </a:r>
          </a:p>
        </p:txBody>
      </p:sp>
      <p:graphicFrame>
        <p:nvGraphicFramePr>
          <p:cNvPr id="44" name="对象 43"/>
          <p:cNvGraphicFramePr>
            <a:graphicFrameLocks noChangeAspect="1"/>
          </p:cNvGraphicFramePr>
          <p:nvPr>
            <p:extLst>
              <p:ext uri="{D42A27DB-BD31-4B8C-83A1-F6EECF244321}">
                <p14:modId xmlns:p14="http://schemas.microsoft.com/office/powerpoint/2010/main" val="3293474060"/>
              </p:ext>
            </p:extLst>
          </p:nvPr>
        </p:nvGraphicFramePr>
        <p:xfrm>
          <a:off x="609751" y="973781"/>
          <a:ext cx="4010026" cy="674687"/>
        </p:xfrm>
        <a:graphic>
          <a:graphicData uri="http://schemas.openxmlformats.org/presentationml/2006/ole">
            <mc:AlternateContent xmlns:mc="http://schemas.openxmlformats.org/markup-compatibility/2006">
              <mc:Choice xmlns:v="urn:schemas-microsoft-com:vml" Requires="v">
                <p:oleObj spid="_x0000_s15798" name="Equation" r:id="rId11" imgW="1663560" imgH="279360" progId="Equation.DSMT4">
                  <p:embed/>
                </p:oleObj>
              </mc:Choice>
              <mc:Fallback>
                <p:oleObj name="Equation" r:id="rId11" imgW="1663560" imgH="279360" progId="Equation.DSMT4">
                  <p:embed/>
                  <p:pic>
                    <p:nvPicPr>
                      <p:cNvPr id="16" name="对象 15"/>
                      <p:cNvPicPr>
                        <a:picLocks noChangeAspect="1" noChangeArrowheads="1"/>
                      </p:cNvPicPr>
                      <p:nvPr/>
                    </p:nvPicPr>
                    <p:blipFill>
                      <a:blip r:embed="rId12"/>
                      <a:srcRect/>
                      <a:stretch>
                        <a:fillRect/>
                      </a:stretch>
                    </p:blipFill>
                    <p:spPr bwMode="auto">
                      <a:xfrm>
                        <a:off x="609751" y="973781"/>
                        <a:ext cx="4010026" cy="674687"/>
                      </a:xfrm>
                      <a:prstGeom prst="rect">
                        <a:avLst/>
                      </a:prstGeom>
                      <a:noFill/>
                      <a:ln>
                        <a:solidFill>
                          <a:srgbClr val="00FFFF"/>
                        </a:solidFill>
                      </a:ln>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slide(fromBottom)">
                                      <p:cBhvr>
                                        <p:cTn id="7" dur="3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slide(fromBottom)">
                                      <p:cBhvr>
                                        <p:cTn id="18" dur="3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050053"/>
                                        </p:tgtEl>
                                        <p:attrNameLst>
                                          <p:attrName>style.visibility</p:attrName>
                                        </p:attrNameLst>
                                      </p:cBhvr>
                                      <p:to>
                                        <p:strVal val="visible"/>
                                      </p:to>
                                    </p:set>
                                    <p:animEffect transition="in" filter="slide(fromBottom)">
                                      <p:cBhvr>
                                        <p:cTn id="23" dur="300"/>
                                        <p:tgtEl>
                                          <p:spTgt spid="2050053"/>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2050055"/>
                                        </p:tgtEl>
                                        <p:attrNameLst>
                                          <p:attrName>style.visibility</p:attrName>
                                        </p:attrNameLst>
                                      </p:cBhvr>
                                      <p:to>
                                        <p:strVal val="visible"/>
                                      </p:to>
                                    </p:set>
                                    <p:animEffect transition="in" filter="slide(fromBottom)">
                                      <p:cBhvr>
                                        <p:cTn id="28" dur="300"/>
                                        <p:tgtEl>
                                          <p:spTgt spid="205005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050056"/>
                                        </p:tgtEl>
                                        <p:attrNameLst>
                                          <p:attrName>style.visibility</p:attrName>
                                        </p:attrNameLst>
                                      </p:cBhvr>
                                      <p:to>
                                        <p:strVal val="visible"/>
                                      </p:to>
                                    </p:set>
                                    <p:anim calcmode="lin" valueType="num">
                                      <p:cBhvr additive="base">
                                        <p:cTn id="39" dur="500" fill="hold"/>
                                        <p:tgtEl>
                                          <p:spTgt spid="2050056"/>
                                        </p:tgtEl>
                                        <p:attrNameLst>
                                          <p:attrName>ppt_x</p:attrName>
                                        </p:attrNameLst>
                                      </p:cBhvr>
                                      <p:tavLst>
                                        <p:tav tm="0">
                                          <p:val>
                                            <p:strVal val="0-#ppt_w/2"/>
                                          </p:val>
                                        </p:tav>
                                        <p:tav tm="100000">
                                          <p:val>
                                            <p:strVal val="#ppt_x"/>
                                          </p:val>
                                        </p:tav>
                                      </p:tavLst>
                                    </p:anim>
                                    <p:anim calcmode="lin" valueType="num">
                                      <p:cBhvr additive="base">
                                        <p:cTn id="40" dur="500" fill="hold"/>
                                        <p:tgtEl>
                                          <p:spTgt spid="205005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050058"/>
                                        </p:tgtEl>
                                        <p:attrNameLst>
                                          <p:attrName>style.visibility</p:attrName>
                                        </p:attrNameLst>
                                      </p:cBhvr>
                                      <p:to>
                                        <p:strVal val="visible"/>
                                      </p:to>
                                    </p:set>
                                    <p:animEffect transition="in" filter="slide(fromBottom)">
                                      <p:cBhvr>
                                        <p:cTn id="51" dur="300"/>
                                        <p:tgtEl>
                                          <p:spTgt spid="205005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050059"/>
                                        </p:tgtEl>
                                        <p:attrNameLst>
                                          <p:attrName>style.visibility</p:attrName>
                                        </p:attrNameLst>
                                      </p:cBhvr>
                                      <p:to>
                                        <p:strVal val="visible"/>
                                      </p:to>
                                    </p:set>
                                    <p:animEffect transition="in" filter="dissolve">
                                      <p:cBhvr>
                                        <p:cTn id="62" dur="500"/>
                                        <p:tgtEl>
                                          <p:spTgt spid="2050059"/>
                                        </p:tgtEl>
                                      </p:cBhvr>
                                    </p:animEffect>
                                  </p:childTnLst>
                                </p:cTn>
                              </p:par>
                            </p:childTnLst>
                          </p:cTn>
                        </p:par>
                      </p:childTnLst>
                    </p:cTn>
                  </p:par>
                  <p:par>
                    <p:cTn id="63" fill="hold">
                      <p:stCondLst>
                        <p:cond delay="indefinite"/>
                      </p:stCondLst>
                      <p:childTnLst>
                        <p:par>
                          <p:cTn id="64" fill="hold">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2050064"/>
                                        </p:tgtEl>
                                        <p:attrNameLst>
                                          <p:attrName>style.visibility</p:attrName>
                                        </p:attrNameLst>
                                      </p:cBhvr>
                                      <p:to>
                                        <p:strVal val="visible"/>
                                      </p:to>
                                    </p:set>
                                    <p:animEffect transition="in" filter="box(in)">
                                      <p:cBhvr>
                                        <p:cTn id="67" dur="300"/>
                                        <p:tgtEl>
                                          <p:spTgt spid="2050064"/>
                                        </p:tgtEl>
                                      </p:cBhvr>
                                    </p:animEffect>
                                  </p:childTnLst>
                                </p:cTn>
                              </p:par>
                            </p:childTnLst>
                          </p:cTn>
                        </p:par>
                      </p:childTnLst>
                    </p:cTn>
                  </p:par>
                  <p:par>
                    <p:cTn id="68" fill="hold">
                      <p:stCondLst>
                        <p:cond delay="indefinite"/>
                      </p:stCondLst>
                      <p:childTnLst>
                        <p:par>
                          <p:cTn id="69" fill="hold">
                            <p:stCondLst>
                              <p:cond delay="0"/>
                            </p:stCondLst>
                            <p:childTnLst>
                              <p:par>
                                <p:cTn id="70" presetID="23" presetClass="entr" presetSubtype="16" fill="hold" nodeType="clickEffect">
                                  <p:stCondLst>
                                    <p:cond delay="0"/>
                                  </p:stCondLst>
                                  <p:childTnLst>
                                    <p:set>
                                      <p:cBhvr>
                                        <p:cTn id="71" dur="1" fill="hold">
                                          <p:stCondLst>
                                            <p:cond delay="0"/>
                                          </p:stCondLst>
                                        </p:cTn>
                                        <p:tgtEl>
                                          <p:spTgt spid="2050067"/>
                                        </p:tgtEl>
                                        <p:attrNameLst>
                                          <p:attrName>style.visibility</p:attrName>
                                        </p:attrNameLst>
                                      </p:cBhvr>
                                      <p:to>
                                        <p:strVal val="visible"/>
                                      </p:to>
                                    </p:set>
                                    <p:anim calcmode="lin" valueType="num">
                                      <p:cBhvr>
                                        <p:cTn id="72" dur="500" fill="hold"/>
                                        <p:tgtEl>
                                          <p:spTgt spid="2050067"/>
                                        </p:tgtEl>
                                        <p:attrNameLst>
                                          <p:attrName>ppt_w</p:attrName>
                                        </p:attrNameLst>
                                      </p:cBhvr>
                                      <p:tavLst>
                                        <p:tav tm="0">
                                          <p:val>
                                            <p:fltVal val="0"/>
                                          </p:val>
                                        </p:tav>
                                        <p:tav tm="100000">
                                          <p:val>
                                            <p:strVal val="#ppt_w"/>
                                          </p:val>
                                        </p:tav>
                                      </p:tavLst>
                                    </p:anim>
                                    <p:anim calcmode="lin" valueType="num">
                                      <p:cBhvr>
                                        <p:cTn id="73" dur="500" fill="hold"/>
                                        <p:tgtEl>
                                          <p:spTgt spid="2050067"/>
                                        </p:tgtEl>
                                        <p:attrNameLst>
                                          <p:attrName>ppt_h</p:attrName>
                                        </p:attrNameLst>
                                      </p:cBhvr>
                                      <p:tavLst>
                                        <p:tav tm="0">
                                          <p:val>
                                            <p:fltVal val="0"/>
                                          </p:val>
                                        </p:tav>
                                        <p:tav tm="100000">
                                          <p:val>
                                            <p:strVal val="#ppt_h"/>
                                          </p:val>
                                        </p:tav>
                                      </p:tavLst>
                                    </p:anim>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205006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499"/>
                                          </p:stCondLst>
                                        </p:cTn>
                                        <p:tgtEl>
                                          <p:spTgt spid="22"/>
                                        </p:tgtEl>
                                        <p:attrNameLst>
                                          <p:attrName>style.visibility</p:attrName>
                                        </p:attrNameLst>
                                      </p:cBhvr>
                                      <p:to>
                                        <p:strVal val="visible"/>
                                      </p:to>
                                    </p:set>
                                  </p:childTnLst>
                                </p:cTn>
                              </p:par>
                              <p:par>
                                <p:cTn id="81" presetID="2" presetClass="entr" presetSubtype="4"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53" grpId="0" autoUpdateAnimBg="0"/>
      <p:bldP spid="2050055" grpId="0" autoUpdateAnimBg="0"/>
      <p:bldP spid="2050056" grpId="0" animBg="1"/>
      <p:bldP spid="2050058" grpId="0" autoUpdateAnimBg="0"/>
      <p:bldP spid="2050064" grpId="0" autoUpdateAnimBg="0"/>
      <p:bldP spid="2050066" grpId="0"/>
      <p:bldP spid="22" grpId="0" autoUpdateAnimBg="0"/>
      <p:bldP spid="42" grpId="0" autoUpdateAnimBg="0"/>
      <p:bldP spid="43"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060" name="Object 12"/>
          <p:cNvGraphicFramePr>
            <a:graphicFrameLocks/>
          </p:cNvGraphicFramePr>
          <p:nvPr>
            <p:extLst>
              <p:ext uri="{D42A27DB-BD31-4B8C-83A1-F6EECF244321}">
                <p14:modId xmlns:p14="http://schemas.microsoft.com/office/powerpoint/2010/main" val="3745173953"/>
              </p:ext>
            </p:extLst>
          </p:nvPr>
        </p:nvGraphicFramePr>
        <p:xfrm>
          <a:off x="5079182" y="2176062"/>
          <a:ext cx="2159000" cy="1204913"/>
        </p:xfrm>
        <a:graphic>
          <a:graphicData uri="http://schemas.openxmlformats.org/presentationml/2006/ole">
            <mc:AlternateContent xmlns:mc="http://schemas.openxmlformats.org/markup-compatibility/2006">
              <mc:Choice xmlns:v="urn:schemas-microsoft-com:vml" Requires="v">
                <p:oleObj spid="_x0000_s17106" name="公式" r:id="rId3" imgW="2052426" imgH="1100235" progId="Equation.3">
                  <p:embed/>
                </p:oleObj>
              </mc:Choice>
              <mc:Fallback>
                <p:oleObj name="公式" r:id="rId3" imgW="2052426" imgH="1100235" progId="Equation.3">
                  <p:embed/>
                  <p:pic>
                    <p:nvPicPr>
                      <p:cNvPr id="0" name="Object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9182" y="2176062"/>
                        <a:ext cx="2159000" cy="12049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0062" name="Object 14"/>
          <p:cNvGraphicFramePr>
            <a:graphicFrameLocks/>
          </p:cNvGraphicFramePr>
          <p:nvPr>
            <p:extLst>
              <p:ext uri="{D42A27DB-BD31-4B8C-83A1-F6EECF244321}">
                <p14:modId xmlns:p14="http://schemas.microsoft.com/office/powerpoint/2010/main" val="3521755969"/>
              </p:ext>
            </p:extLst>
          </p:nvPr>
        </p:nvGraphicFramePr>
        <p:xfrm>
          <a:off x="3439595" y="3570635"/>
          <a:ext cx="1608138" cy="315912"/>
        </p:xfrm>
        <a:graphic>
          <a:graphicData uri="http://schemas.openxmlformats.org/presentationml/2006/ole">
            <mc:AlternateContent xmlns:mc="http://schemas.openxmlformats.org/markup-compatibility/2006">
              <mc:Choice xmlns:v="urn:schemas-microsoft-com:vml" Requires="v">
                <p:oleObj spid="_x0000_s17107" name="公式" r:id="rId5" imgW="1490679" imgH="204593" progId="Equation.3">
                  <p:embed/>
                </p:oleObj>
              </mc:Choice>
              <mc:Fallback>
                <p:oleObj name="公式" r:id="rId5" imgW="1490679" imgH="204593" progId="Equation.3">
                  <p:embed/>
                  <p:pic>
                    <p:nvPicPr>
                      <p:cNvPr id="0" name="Object 1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595" y="3570635"/>
                        <a:ext cx="1608138" cy="3159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063" name="Rectangle 15"/>
          <p:cNvSpPr>
            <a:spLocks noChangeArrowheads="1"/>
          </p:cNvSpPr>
          <p:nvPr/>
        </p:nvSpPr>
        <p:spPr bwMode="auto">
          <a:xfrm>
            <a:off x="446615" y="4051920"/>
            <a:ext cx="6346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66FFFF"/>
                </a:solidFill>
                <a:latin typeface="楷体_GB2312"/>
                <a:ea typeface="楷体_GB2312"/>
                <a:cs typeface="楷体_GB2312"/>
              </a:rPr>
              <a:t>不可能将物体从静止加速到等于或大于光速</a:t>
            </a:r>
          </a:p>
        </p:txBody>
      </p:sp>
      <p:sp>
        <p:nvSpPr>
          <p:cNvPr id="2050068" name="Text Box 20"/>
          <p:cNvSpPr txBox="1">
            <a:spLocks noChangeArrowheads="1"/>
          </p:cNvSpPr>
          <p:nvPr/>
        </p:nvSpPr>
        <p:spPr bwMode="auto">
          <a:xfrm>
            <a:off x="107560" y="2663379"/>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smtClean="0">
                <a:solidFill>
                  <a:schemeClr val="bg1"/>
                </a:solidFill>
                <a:latin typeface="Times New Roman" panose="02020603050405020304" pitchFamily="18" charset="0"/>
                <a:ea typeface="楷体_GB2312"/>
                <a:cs typeface="楷体_GB2312"/>
              </a:rPr>
              <a:t>(4)</a:t>
            </a:r>
            <a:endParaRPr kumimoji="1" lang="en-US" altLang="zh-CN" sz="2400" b="1" baseline="-25000" dirty="0">
              <a:solidFill>
                <a:schemeClr val="bg1"/>
              </a:solidFill>
              <a:latin typeface="Times New Roman" panose="02020603050405020304" pitchFamily="18" charset="0"/>
              <a:ea typeface="楷体_GB2312"/>
              <a:cs typeface="楷体_GB2312"/>
            </a:endParaRPr>
          </a:p>
        </p:txBody>
      </p:sp>
      <p:graphicFrame>
        <p:nvGraphicFramePr>
          <p:cNvPr id="2050069" name="Object 21"/>
          <p:cNvGraphicFramePr>
            <a:graphicFrameLocks noChangeAspect="1"/>
          </p:cNvGraphicFramePr>
          <p:nvPr>
            <p:extLst>
              <p:ext uri="{D42A27DB-BD31-4B8C-83A1-F6EECF244321}">
                <p14:modId xmlns:p14="http://schemas.microsoft.com/office/powerpoint/2010/main" val="943043529"/>
              </p:ext>
            </p:extLst>
          </p:nvPr>
        </p:nvGraphicFramePr>
        <p:xfrm>
          <a:off x="2096570" y="3667472"/>
          <a:ext cx="930275" cy="219075"/>
        </p:xfrm>
        <a:graphic>
          <a:graphicData uri="http://schemas.openxmlformats.org/presentationml/2006/ole">
            <mc:AlternateContent xmlns:mc="http://schemas.openxmlformats.org/markup-compatibility/2006">
              <mc:Choice xmlns:v="urn:schemas-microsoft-com:vml" Requires="v">
                <p:oleObj spid="_x0000_s17108" name="公式" r:id="rId7" imgW="947949" imgH="128782" progId="Equation.3">
                  <p:embed/>
                </p:oleObj>
              </mc:Choice>
              <mc:Fallback>
                <p:oleObj name="公式" r:id="rId7" imgW="947949" imgH="128782"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6570" y="3667472"/>
                        <a:ext cx="930275" cy="2190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070" name="Rectangle 22"/>
          <p:cNvSpPr>
            <a:spLocks noChangeArrowheads="1"/>
          </p:cNvSpPr>
          <p:nvPr/>
        </p:nvSpPr>
        <p:spPr bwMode="auto">
          <a:xfrm>
            <a:off x="475733" y="3500785"/>
            <a:ext cx="1979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chemeClr val="bg1"/>
                </a:solidFill>
                <a:latin typeface="Bookman Old Style" panose="02050604050505020204" pitchFamily="18" charset="0"/>
                <a:ea typeface="楷体_GB2312"/>
                <a:cs typeface="楷体_GB2312"/>
              </a:rPr>
              <a:t>v </a:t>
            </a:r>
            <a:r>
              <a:rPr kumimoji="1" lang="en-US" altLang="zh-CN" sz="2400" b="1">
                <a:solidFill>
                  <a:schemeClr val="bg1"/>
                </a:solidFill>
                <a:latin typeface="Times New Roman" panose="02020603050405020304" pitchFamily="18" charset="0"/>
                <a:ea typeface="楷体_GB2312"/>
                <a:cs typeface="楷体_GB2312"/>
                <a:sym typeface="Symbol" panose="05050102010706020507" pitchFamily="18" charset="2"/>
              </a:rPr>
              <a:t></a:t>
            </a:r>
            <a:r>
              <a:rPr kumimoji="1" lang="en-US" altLang="zh-CN" sz="2400" b="1">
                <a:solidFill>
                  <a:schemeClr val="bg1"/>
                </a:solidFill>
                <a:latin typeface="Times New Roman" panose="02020603050405020304" pitchFamily="18" charset="0"/>
                <a:ea typeface="楷体_GB2312"/>
                <a:cs typeface="楷体_GB2312"/>
              </a:rPr>
              <a:t> </a:t>
            </a:r>
            <a:r>
              <a:rPr kumimoji="1" lang="en-US" altLang="zh-CN" sz="2400" b="1" i="1">
                <a:solidFill>
                  <a:schemeClr val="bg1"/>
                </a:solidFill>
                <a:latin typeface="Times New Roman" panose="02020603050405020304" pitchFamily="18" charset="0"/>
                <a:ea typeface="楷体_GB2312"/>
                <a:cs typeface="楷体_GB2312"/>
              </a:rPr>
              <a:t>c</a:t>
            </a:r>
          </a:p>
        </p:txBody>
      </p:sp>
      <p:graphicFrame>
        <p:nvGraphicFramePr>
          <p:cNvPr id="23" name="对象 22"/>
          <p:cNvGraphicFramePr>
            <a:graphicFrameLocks noChangeAspect="1"/>
          </p:cNvGraphicFramePr>
          <p:nvPr>
            <p:extLst>
              <p:ext uri="{D42A27DB-BD31-4B8C-83A1-F6EECF244321}">
                <p14:modId xmlns:p14="http://schemas.microsoft.com/office/powerpoint/2010/main" val="2381042908"/>
              </p:ext>
            </p:extLst>
          </p:nvPr>
        </p:nvGraphicFramePr>
        <p:xfrm>
          <a:off x="590631" y="2566541"/>
          <a:ext cx="3543300" cy="865188"/>
        </p:xfrm>
        <a:graphic>
          <a:graphicData uri="http://schemas.openxmlformats.org/presentationml/2006/ole">
            <mc:AlternateContent xmlns:mc="http://schemas.openxmlformats.org/markup-compatibility/2006">
              <mc:Choice xmlns:v="urn:schemas-microsoft-com:vml" Requires="v">
                <p:oleObj spid="_x0000_s17109" name="Equation" r:id="rId9" imgW="1612800" imgH="393480" progId="Equation.DSMT4">
                  <p:embed/>
                </p:oleObj>
              </mc:Choice>
              <mc:Fallback>
                <p:oleObj name="Equation" r:id="rId9" imgW="1612800" imgH="393480" progId="Equation.DSMT4">
                  <p:embed/>
                  <p:pic>
                    <p:nvPicPr>
                      <p:cNvPr id="0" name="对象 22"/>
                      <p:cNvPicPr>
                        <a:picLocks noChangeAspect="1" noChangeArrowheads="1"/>
                      </p:cNvPicPr>
                      <p:nvPr/>
                    </p:nvPicPr>
                    <p:blipFill>
                      <a:blip r:embed="rId10"/>
                      <a:srcRect/>
                      <a:stretch>
                        <a:fillRect/>
                      </a:stretch>
                    </p:blipFill>
                    <p:spPr bwMode="auto">
                      <a:xfrm>
                        <a:off x="590631" y="2566541"/>
                        <a:ext cx="35433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AutoShape 8"/>
          <p:cNvSpPr>
            <a:spLocks noChangeArrowheads="1"/>
          </p:cNvSpPr>
          <p:nvPr/>
        </p:nvSpPr>
        <p:spPr bwMode="auto">
          <a:xfrm>
            <a:off x="4160918" y="2879279"/>
            <a:ext cx="766763" cy="215900"/>
          </a:xfrm>
          <a:prstGeom prst="rightArrow">
            <a:avLst>
              <a:gd name="adj1" fmla="val 35889"/>
              <a:gd name="adj2" fmla="val 130319"/>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Text Box 21"/>
          <p:cNvSpPr txBox="1">
            <a:spLocks noChangeArrowheads="1"/>
          </p:cNvSpPr>
          <p:nvPr/>
        </p:nvSpPr>
        <p:spPr bwMode="auto">
          <a:xfrm>
            <a:off x="120574" y="4638080"/>
            <a:ext cx="3227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dirty="0">
                <a:solidFill>
                  <a:srgbClr val="FFFF00"/>
                </a:solidFill>
                <a:latin typeface="宋体" panose="02010600030101010101" pitchFamily="2" charset="-122"/>
              </a:rPr>
              <a:t>二</a:t>
            </a:r>
            <a:r>
              <a:rPr kumimoji="1" lang="en-US" altLang="zh-CN" sz="2800" b="1" dirty="0">
                <a:solidFill>
                  <a:srgbClr val="FFFF00"/>
                </a:solidFill>
                <a:latin typeface="宋体" panose="02010600030101010101" pitchFamily="2" charset="-122"/>
              </a:rPr>
              <a:t>.</a:t>
            </a:r>
            <a:r>
              <a:rPr kumimoji="1" lang="zh-CN" altLang="en-US" sz="2800" b="1" dirty="0">
                <a:solidFill>
                  <a:srgbClr val="FFFF00"/>
                </a:solidFill>
                <a:latin typeface="宋体" panose="02010600030101010101" pitchFamily="2" charset="-122"/>
              </a:rPr>
              <a:t>能量　质能关系</a:t>
            </a:r>
            <a:endParaRPr kumimoji="1" lang="zh-CN" altLang="en-US" sz="2800" dirty="0">
              <a:solidFill>
                <a:srgbClr val="FFFF00"/>
              </a:solidFill>
              <a:latin typeface="Times New Roman" panose="02020603050405020304" pitchFamily="18" charset="0"/>
            </a:endParaRPr>
          </a:p>
        </p:txBody>
      </p:sp>
      <p:sp>
        <p:nvSpPr>
          <p:cNvPr id="25" name="Rectangle 22"/>
          <p:cNvSpPr>
            <a:spLocks noChangeArrowheads="1"/>
          </p:cNvSpPr>
          <p:nvPr/>
        </p:nvSpPr>
        <p:spPr bwMode="auto">
          <a:xfrm>
            <a:off x="714299" y="5204048"/>
            <a:ext cx="3209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smtClean="0">
                <a:solidFill>
                  <a:schemeClr val="bg1"/>
                </a:solidFill>
                <a:latin typeface="Times New Roman" panose="02020603050405020304" pitchFamily="18" charset="0"/>
                <a:ea typeface="仿宋_GB2312"/>
                <a:cs typeface="仿宋_GB2312"/>
                <a:sym typeface="Symbol" panose="05050102010706020507" pitchFamily="18" charset="2"/>
              </a:rPr>
              <a:t></a:t>
            </a:r>
            <a:r>
              <a:rPr kumimoji="1" lang="zh-CN" altLang="en-US" sz="2400" b="1" dirty="0" smtClean="0">
                <a:solidFill>
                  <a:srgbClr val="00FFFF"/>
                </a:solidFill>
                <a:latin typeface="Times New Roman" panose="02020603050405020304" pitchFamily="18" charset="0"/>
                <a:ea typeface="仿宋_GB2312"/>
                <a:cs typeface="仿宋_GB2312"/>
                <a:sym typeface="Symbol" panose="05050102010706020507" pitchFamily="18" charset="2"/>
              </a:rPr>
              <a:t>动能</a:t>
            </a:r>
            <a:r>
              <a:rPr kumimoji="1" lang="en-US" altLang="zh-CN" sz="2400" b="1" dirty="0" smtClean="0">
                <a:solidFill>
                  <a:schemeClr val="bg1"/>
                </a:solidFill>
                <a:latin typeface="Times New Roman" panose="02020603050405020304" pitchFamily="18" charset="0"/>
                <a:ea typeface="仿宋_GB2312"/>
                <a:cs typeface="仿宋_GB2312"/>
                <a:sym typeface="Symbol" panose="05050102010706020507" pitchFamily="18" charset="2"/>
              </a:rPr>
              <a:t>(</a:t>
            </a:r>
            <a:r>
              <a:rPr kumimoji="1" lang="zh-CN" altLang="en-US" sz="2400" b="1" dirty="0" smtClean="0">
                <a:solidFill>
                  <a:schemeClr val="bg1"/>
                </a:solidFill>
                <a:latin typeface="Times New Roman" panose="02020603050405020304" pitchFamily="18" charset="0"/>
                <a:ea typeface="仿宋_GB2312"/>
                <a:cs typeface="仿宋_GB2312"/>
              </a:rPr>
              <a:t>经典力学</a:t>
            </a:r>
            <a:r>
              <a:rPr kumimoji="1" lang="en-US" altLang="zh-CN" sz="2400" b="1" dirty="0" smtClean="0">
                <a:solidFill>
                  <a:schemeClr val="bg1"/>
                </a:solidFill>
                <a:latin typeface="Times New Roman" panose="02020603050405020304" pitchFamily="18" charset="0"/>
                <a:ea typeface="仿宋_GB2312"/>
                <a:cs typeface="仿宋_GB2312"/>
              </a:rPr>
              <a:t>)</a:t>
            </a:r>
            <a:endParaRPr kumimoji="1" lang="zh-CN" altLang="en-US" sz="2400" b="1" dirty="0">
              <a:solidFill>
                <a:schemeClr val="bg1"/>
              </a:solidFill>
              <a:latin typeface="Times New Roman" panose="02020603050405020304" pitchFamily="18" charset="0"/>
              <a:ea typeface="仿宋_GB2312"/>
              <a:cs typeface="仿宋_GB2312"/>
            </a:endParaRPr>
          </a:p>
        </p:txBody>
      </p:sp>
      <p:graphicFrame>
        <p:nvGraphicFramePr>
          <p:cNvPr id="26" name="Object 23"/>
          <p:cNvGraphicFramePr>
            <a:graphicFrameLocks/>
          </p:cNvGraphicFramePr>
          <p:nvPr>
            <p:extLst>
              <p:ext uri="{D42A27DB-BD31-4B8C-83A1-F6EECF244321}">
                <p14:modId xmlns:p14="http://schemas.microsoft.com/office/powerpoint/2010/main" val="2746193304"/>
              </p:ext>
            </p:extLst>
          </p:nvPr>
        </p:nvGraphicFramePr>
        <p:xfrm>
          <a:off x="1225526" y="5580578"/>
          <a:ext cx="1514475" cy="873125"/>
        </p:xfrm>
        <a:graphic>
          <a:graphicData uri="http://schemas.openxmlformats.org/presentationml/2006/ole">
            <mc:AlternateContent xmlns:mc="http://schemas.openxmlformats.org/markup-compatibility/2006">
              <mc:Choice xmlns:v="urn:schemas-microsoft-com:vml" Requires="v">
                <p:oleObj spid="_x0000_s17110" name="公式" r:id="rId11" imgW="1404856" imgH="766860" progId="Equation.3">
                  <p:embed/>
                </p:oleObj>
              </mc:Choice>
              <mc:Fallback>
                <p:oleObj name="公式" r:id="rId11" imgW="1404856" imgH="766860" progId="Equation.3">
                  <p:embed/>
                  <p:pic>
                    <p:nvPicPr>
                      <p:cNvPr id="0" name="Object 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25526" y="5580578"/>
                        <a:ext cx="1514475" cy="8731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4"/>
          <p:cNvSpPr>
            <a:spLocks noChangeArrowheads="1"/>
          </p:cNvSpPr>
          <p:nvPr/>
        </p:nvSpPr>
        <p:spPr bwMode="auto">
          <a:xfrm>
            <a:off x="4873548" y="5204048"/>
            <a:ext cx="37308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仿宋_GB2312"/>
                <a:cs typeface="仿宋_GB2312"/>
                <a:sym typeface="Symbol" panose="05050102010706020507" pitchFamily="18" charset="2"/>
              </a:rPr>
              <a:t> </a:t>
            </a:r>
            <a:r>
              <a:rPr kumimoji="1" lang="zh-CN" altLang="en-US" sz="2400" b="1" dirty="0" smtClean="0">
                <a:solidFill>
                  <a:srgbClr val="00FFFF"/>
                </a:solidFill>
                <a:latin typeface="Times New Roman" panose="02020603050405020304" pitchFamily="18" charset="0"/>
                <a:ea typeface="仿宋_GB2312"/>
                <a:cs typeface="仿宋_GB2312"/>
                <a:sym typeface="Symbol" panose="05050102010706020507" pitchFamily="18" charset="2"/>
              </a:rPr>
              <a:t>动能</a:t>
            </a:r>
            <a:r>
              <a:rPr kumimoji="1" lang="en-US" altLang="zh-CN" sz="2400" b="1" dirty="0" smtClean="0">
                <a:solidFill>
                  <a:schemeClr val="bg1"/>
                </a:solidFill>
                <a:latin typeface="Times New Roman" panose="02020603050405020304" pitchFamily="18" charset="0"/>
                <a:ea typeface="仿宋_GB2312"/>
                <a:cs typeface="仿宋_GB2312"/>
                <a:sym typeface="Symbol" panose="05050102010706020507" pitchFamily="18" charset="2"/>
              </a:rPr>
              <a:t>(</a:t>
            </a:r>
            <a:r>
              <a:rPr kumimoji="1" lang="zh-CN" altLang="en-US" sz="2400" b="1" dirty="0" smtClean="0">
                <a:solidFill>
                  <a:schemeClr val="bg1"/>
                </a:solidFill>
                <a:latin typeface="Times New Roman" panose="02020603050405020304" pitchFamily="18" charset="0"/>
                <a:ea typeface="仿宋_GB2312"/>
                <a:cs typeface="仿宋_GB2312"/>
              </a:rPr>
              <a:t>相对论力学</a:t>
            </a:r>
            <a:r>
              <a:rPr kumimoji="1" lang="en-US" altLang="zh-CN" sz="2400" b="1" dirty="0" smtClean="0">
                <a:solidFill>
                  <a:schemeClr val="bg1"/>
                </a:solidFill>
                <a:latin typeface="Times New Roman" panose="02020603050405020304" pitchFamily="18" charset="0"/>
                <a:ea typeface="仿宋_GB2312"/>
                <a:cs typeface="仿宋_GB2312"/>
              </a:rPr>
              <a:t>)</a:t>
            </a:r>
            <a:endParaRPr kumimoji="1" lang="zh-CN" altLang="en-US" sz="2400" b="1" dirty="0">
              <a:solidFill>
                <a:schemeClr val="bg1"/>
              </a:solidFill>
              <a:latin typeface="Times New Roman" panose="02020603050405020304" pitchFamily="18" charset="0"/>
              <a:ea typeface="仿宋_GB2312"/>
              <a:cs typeface="仿宋_GB2312"/>
            </a:endParaRPr>
          </a:p>
        </p:txBody>
      </p:sp>
      <p:graphicFrame>
        <p:nvGraphicFramePr>
          <p:cNvPr id="28" name="Object 25"/>
          <p:cNvGraphicFramePr>
            <a:graphicFrameLocks/>
          </p:cNvGraphicFramePr>
          <p:nvPr>
            <p:extLst>
              <p:ext uri="{D42A27DB-BD31-4B8C-83A1-F6EECF244321}">
                <p14:modId xmlns:p14="http://schemas.microsoft.com/office/powerpoint/2010/main" val="526177749"/>
              </p:ext>
            </p:extLst>
          </p:nvPr>
        </p:nvGraphicFramePr>
        <p:xfrm>
          <a:off x="4895826" y="5590103"/>
          <a:ext cx="2525713" cy="927100"/>
        </p:xfrm>
        <a:graphic>
          <a:graphicData uri="http://schemas.openxmlformats.org/presentationml/2006/ole">
            <mc:AlternateContent xmlns:mc="http://schemas.openxmlformats.org/markup-compatibility/2006">
              <mc:Choice xmlns:v="urn:schemas-microsoft-com:vml" Requires="v">
                <p:oleObj spid="_x0000_s17111" name="公式" r:id="rId13" imgW="2414734" imgH="814485" progId="Equation.3">
                  <p:embed/>
                </p:oleObj>
              </mc:Choice>
              <mc:Fallback>
                <p:oleObj name="公式" r:id="rId13" imgW="2414734" imgH="814485" progId="Equation.3">
                  <p:embed/>
                  <p:pic>
                    <p:nvPicPr>
                      <p:cNvPr id="0" name="Object 2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95826" y="5590103"/>
                        <a:ext cx="2525713" cy="9271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AutoShape 26"/>
          <p:cNvSpPr>
            <a:spLocks noChangeArrowheads="1"/>
          </p:cNvSpPr>
          <p:nvPr/>
        </p:nvSpPr>
        <p:spPr bwMode="auto">
          <a:xfrm>
            <a:off x="2955901" y="5917128"/>
            <a:ext cx="1728788" cy="312737"/>
          </a:xfrm>
          <a:prstGeom prst="rightArrow">
            <a:avLst>
              <a:gd name="adj1" fmla="val 32991"/>
              <a:gd name="adj2" fmla="val 138198"/>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Rectangle 27"/>
          <p:cNvSpPr>
            <a:spLocks noChangeArrowheads="1"/>
          </p:cNvSpPr>
          <p:nvPr/>
        </p:nvSpPr>
        <p:spPr bwMode="auto">
          <a:xfrm>
            <a:off x="7370739" y="5580578"/>
            <a:ext cx="6270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6000" b="1">
                <a:solidFill>
                  <a:srgbClr val="66FFFF"/>
                </a:solidFill>
                <a:latin typeface="仿宋_GB2312"/>
                <a:ea typeface="仿宋_GB2312"/>
                <a:cs typeface="仿宋_GB2312"/>
              </a:rPr>
              <a:t>?</a:t>
            </a:r>
          </a:p>
        </p:txBody>
      </p:sp>
      <p:sp>
        <p:nvSpPr>
          <p:cNvPr id="17" name="Text Box 15"/>
          <p:cNvSpPr txBox="1">
            <a:spLocks noChangeArrowheads="1"/>
          </p:cNvSpPr>
          <p:nvPr/>
        </p:nvSpPr>
        <p:spPr bwMode="auto">
          <a:xfrm>
            <a:off x="130771" y="147172"/>
            <a:ext cx="4576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(2)  </a:t>
            </a:r>
            <a:r>
              <a:rPr kumimoji="1" lang="zh-CN" altLang="en-US" sz="2400" b="1">
                <a:solidFill>
                  <a:schemeClr val="bg1"/>
                </a:solidFill>
                <a:latin typeface="Times New Roman" panose="02020603050405020304" pitchFamily="18" charset="0"/>
                <a:ea typeface="楷体_GB2312"/>
                <a:cs typeface="楷体_GB2312"/>
              </a:rPr>
              <a:t>当               时，可以写为：             </a:t>
            </a:r>
            <a:endParaRPr kumimoji="1" lang="zh-CN" altLang="en-US" sz="2400" b="1" baseline="-25000">
              <a:solidFill>
                <a:schemeClr val="bg1"/>
              </a:solidFill>
              <a:latin typeface="Times New Roman" panose="02020603050405020304" pitchFamily="18" charset="0"/>
              <a:ea typeface="楷体_GB2312"/>
              <a:cs typeface="楷体_GB2312"/>
            </a:endParaRPr>
          </a:p>
        </p:txBody>
      </p:sp>
      <p:sp>
        <p:nvSpPr>
          <p:cNvPr id="18" name="Text Box 20"/>
          <p:cNvSpPr txBox="1">
            <a:spLocks noChangeArrowheads="1"/>
          </p:cNvSpPr>
          <p:nvPr/>
        </p:nvSpPr>
        <p:spPr bwMode="auto">
          <a:xfrm>
            <a:off x="149821" y="969497"/>
            <a:ext cx="577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楷体_GB2312"/>
                <a:cs typeface="楷体_GB2312"/>
              </a:rPr>
              <a:t>(3)</a:t>
            </a:r>
            <a:endParaRPr kumimoji="1" lang="en-US" altLang="zh-CN" sz="2400" b="1" baseline="-25000">
              <a:solidFill>
                <a:schemeClr val="bg1"/>
              </a:solidFill>
              <a:latin typeface="Times New Roman" panose="02020603050405020304" pitchFamily="18" charset="0"/>
              <a:ea typeface="楷体_GB2312"/>
              <a:cs typeface="楷体_GB231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770368356"/>
              </p:ext>
            </p:extLst>
          </p:nvPr>
        </p:nvGraphicFramePr>
        <p:xfrm>
          <a:off x="724202" y="872660"/>
          <a:ext cx="3544887" cy="865187"/>
        </p:xfrm>
        <a:graphic>
          <a:graphicData uri="http://schemas.openxmlformats.org/presentationml/2006/ole">
            <mc:AlternateContent xmlns:mc="http://schemas.openxmlformats.org/markup-compatibility/2006">
              <mc:Choice xmlns:v="urn:schemas-microsoft-com:vml" Requires="v">
                <p:oleObj spid="_x0000_s17112" name="Equation" r:id="rId15" imgW="1612800" imgH="393480" progId="Equation.DSMT4">
                  <p:embed/>
                </p:oleObj>
              </mc:Choice>
              <mc:Fallback>
                <p:oleObj name="Equation" r:id="rId15" imgW="1612800" imgH="393480" progId="Equation.DSMT4">
                  <p:embed/>
                  <p:pic>
                    <p:nvPicPr>
                      <p:cNvPr id="39" name="对象 38"/>
                      <p:cNvPicPr>
                        <a:picLocks noChangeAspect="1" noChangeArrowheads="1"/>
                      </p:cNvPicPr>
                      <p:nvPr/>
                    </p:nvPicPr>
                    <p:blipFill>
                      <a:blip r:embed="rId16"/>
                      <a:srcRect/>
                      <a:stretch>
                        <a:fillRect/>
                      </a:stretch>
                    </p:blipFill>
                    <p:spPr bwMode="auto">
                      <a:xfrm>
                        <a:off x="724202" y="872660"/>
                        <a:ext cx="354488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8"/>
          <p:cNvSpPr>
            <a:spLocks noChangeArrowheads="1"/>
          </p:cNvSpPr>
          <p:nvPr/>
        </p:nvSpPr>
        <p:spPr bwMode="auto">
          <a:xfrm>
            <a:off x="4294489" y="1185397"/>
            <a:ext cx="766763" cy="215900"/>
          </a:xfrm>
          <a:prstGeom prst="rightArrow">
            <a:avLst>
              <a:gd name="adj1" fmla="val 35889"/>
              <a:gd name="adj2" fmla="val 130319"/>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3749060917"/>
              </p:ext>
            </p:extLst>
          </p:nvPr>
        </p:nvGraphicFramePr>
        <p:xfrm>
          <a:off x="5152876" y="480547"/>
          <a:ext cx="2197100" cy="1257300"/>
        </p:xfrm>
        <a:graphic>
          <a:graphicData uri="http://schemas.openxmlformats.org/presentationml/2006/ole">
            <mc:AlternateContent xmlns:mc="http://schemas.openxmlformats.org/markup-compatibility/2006">
              <mc:Choice xmlns:v="urn:schemas-microsoft-com:vml" Requires="v">
                <p:oleObj spid="_x0000_s17113" name="Equation" r:id="rId17" imgW="977760" imgH="571320" progId="Equation.DSMT4">
                  <p:embed/>
                </p:oleObj>
              </mc:Choice>
              <mc:Fallback>
                <p:oleObj name="Equation" r:id="rId17" imgW="977760" imgH="571320" progId="Equation.DSMT4">
                  <p:embed/>
                  <p:pic>
                    <p:nvPicPr>
                      <p:cNvPr id="25" name="对象 24"/>
                      <p:cNvPicPr>
                        <a:picLocks noChangeAspect="1" noChangeArrowheads="1"/>
                      </p:cNvPicPr>
                      <p:nvPr/>
                    </p:nvPicPr>
                    <p:blipFill>
                      <a:blip r:embed="rId18"/>
                      <a:srcRect/>
                      <a:stretch>
                        <a:fillRect/>
                      </a:stretch>
                    </p:blipFill>
                    <p:spPr bwMode="auto">
                      <a:xfrm>
                        <a:off x="5152876" y="480547"/>
                        <a:ext cx="2197100" cy="1257300"/>
                      </a:xfrm>
                      <a:prstGeom prst="rect">
                        <a:avLst/>
                      </a:prstGeom>
                      <a:noFill/>
                      <a:ln>
                        <a:noFill/>
                      </a:ln>
                      <a:extLst/>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3333781148"/>
              </p:ext>
            </p:extLst>
          </p:nvPr>
        </p:nvGraphicFramePr>
        <p:xfrm>
          <a:off x="4272121" y="147172"/>
          <a:ext cx="1255712" cy="558800"/>
        </p:xfrm>
        <a:graphic>
          <a:graphicData uri="http://schemas.openxmlformats.org/presentationml/2006/ole">
            <mc:AlternateContent xmlns:mc="http://schemas.openxmlformats.org/markup-compatibility/2006">
              <mc:Choice xmlns:v="urn:schemas-microsoft-com:vml" Requires="v">
                <p:oleObj spid="_x0000_s17114" name="Equation" r:id="rId19" imgW="558720" imgH="253800" progId="Equation.DSMT4">
                  <p:embed/>
                </p:oleObj>
              </mc:Choice>
              <mc:Fallback>
                <p:oleObj name="Equation" r:id="rId19" imgW="558720" imgH="253800" progId="Equation.DSMT4">
                  <p:embed/>
                  <p:pic>
                    <p:nvPicPr>
                      <p:cNvPr id="26" name="对象 25"/>
                      <p:cNvPicPr>
                        <a:picLocks noChangeAspect="1" noChangeArrowheads="1"/>
                      </p:cNvPicPr>
                      <p:nvPr/>
                    </p:nvPicPr>
                    <p:blipFill>
                      <a:blip r:embed="rId20"/>
                      <a:srcRect/>
                      <a:stretch>
                        <a:fillRect/>
                      </a:stretch>
                    </p:blipFill>
                    <p:spPr bwMode="auto">
                      <a:xfrm>
                        <a:off x="4272121" y="147172"/>
                        <a:ext cx="1255712" cy="558800"/>
                      </a:xfrm>
                      <a:prstGeom prst="rect">
                        <a:avLst/>
                      </a:prstGeom>
                      <a:noFill/>
                      <a:ln>
                        <a:noFill/>
                      </a:ln>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925994187"/>
              </p:ext>
            </p:extLst>
          </p:nvPr>
        </p:nvGraphicFramePr>
        <p:xfrm>
          <a:off x="1045778" y="248963"/>
          <a:ext cx="1106486" cy="351323"/>
        </p:xfrm>
        <a:graphic>
          <a:graphicData uri="http://schemas.openxmlformats.org/presentationml/2006/ole">
            <mc:AlternateContent xmlns:mc="http://schemas.openxmlformats.org/markup-compatibility/2006">
              <mc:Choice xmlns:v="urn:schemas-microsoft-com:vml" Requires="v">
                <p:oleObj spid="_x0000_s17115" name="Equation" r:id="rId21" imgW="431640" imgH="139680" progId="Equation.DSMT4">
                  <p:embed/>
                </p:oleObj>
              </mc:Choice>
              <mc:Fallback>
                <p:oleObj name="Equation" r:id="rId21" imgW="431640" imgH="139680" progId="Equation.DSMT4">
                  <p:embed/>
                  <p:pic>
                    <p:nvPicPr>
                      <p:cNvPr id="34" name="对象 33"/>
                      <p:cNvPicPr>
                        <a:picLocks noChangeAspect="1" noChangeArrowheads="1"/>
                      </p:cNvPicPr>
                      <p:nvPr/>
                    </p:nvPicPr>
                    <p:blipFill>
                      <a:blip r:embed="rId22"/>
                      <a:srcRect/>
                      <a:stretch>
                        <a:fillRect/>
                      </a:stretch>
                    </p:blipFill>
                    <p:spPr bwMode="auto">
                      <a:xfrm>
                        <a:off x="1045778" y="248963"/>
                        <a:ext cx="1106486" cy="351323"/>
                      </a:xfrm>
                      <a:prstGeom prst="rect">
                        <a:avLst/>
                      </a:prstGeom>
                      <a:noFill/>
                      <a:ln>
                        <a:noFill/>
                      </a:ln>
                      <a:extLst/>
                    </p:spPr>
                  </p:pic>
                </p:oleObj>
              </mc:Fallback>
            </mc:AlternateContent>
          </a:graphicData>
        </a:graphic>
      </p:graphicFrame>
      <p:sp>
        <p:nvSpPr>
          <p:cNvPr id="33" name="Rectangle 7"/>
          <p:cNvSpPr>
            <a:spLocks noChangeArrowheads="1"/>
          </p:cNvSpPr>
          <p:nvPr/>
        </p:nvSpPr>
        <p:spPr bwMode="auto">
          <a:xfrm>
            <a:off x="599433" y="1846173"/>
            <a:ext cx="74510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00FFFF"/>
                </a:solidFill>
                <a:latin typeface="Times New Roman" panose="02020603050405020304" pitchFamily="18" charset="0"/>
                <a:ea typeface="仿宋_GB2312"/>
                <a:cs typeface="仿宋_GB2312"/>
              </a:rPr>
              <a:t>质点所受合外力的方向不再与加速度方向同向</a:t>
            </a:r>
            <a:endParaRPr kumimoji="1" lang="zh-CN" altLang="en-US" sz="2400" b="1" dirty="0">
              <a:solidFill>
                <a:srgbClr val="00FFFF"/>
              </a:solidFill>
              <a:latin typeface="Times New Roman" panose="02020603050405020304" pitchFamily="18" charset="0"/>
              <a:ea typeface="仿宋_GB2312"/>
              <a:cs typeface="仿宋_GB2312"/>
            </a:endParaRPr>
          </a:p>
        </p:txBody>
      </p:sp>
      <p:sp>
        <p:nvSpPr>
          <p:cNvPr id="34" name="Rectangle 7"/>
          <p:cNvSpPr>
            <a:spLocks noChangeArrowheads="1"/>
          </p:cNvSpPr>
          <p:nvPr/>
        </p:nvSpPr>
        <p:spPr bwMode="auto">
          <a:xfrm>
            <a:off x="7471343" y="424624"/>
            <a:ext cx="168593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00FFFF"/>
                </a:solidFill>
                <a:latin typeface="Times New Roman" panose="02020603050405020304" pitchFamily="18" charset="0"/>
                <a:ea typeface="仿宋_GB2312"/>
                <a:cs typeface="仿宋_GB2312"/>
              </a:rPr>
              <a:t>质点所受合外力的方向与加速度方向同向吗？</a:t>
            </a:r>
            <a:endParaRPr kumimoji="1" lang="zh-CN" altLang="en-US" sz="2400" b="1" dirty="0">
              <a:solidFill>
                <a:srgbClr val="00FFFF"/>
              </a:solidFill>
              <a:latin typeface="Times New Roman" panose="02020603050405020304" pitchFamily="18" charset="0"/>
              <a:ea typeface="仿宋_GB2312"/>
              <a:cs typeface="仿宋_GB2312"/>
            </a:endParaRPr>
          </a:p>
        </p:txBody>
      </p:sp>
      <p:graphicFrame>
        <p:nvGraphicFramePr>
          <p:cNvPr id="35" name="Object 2"/>
          <p:cNvGraphicFramePr>
            <a:graphicFrameLocks/>
          </p:cNvGraphicFramePr>
          <p:nvPr>
            <p:extLst>
              <p:ext uri="{D42A27DB-BD31-4B8C-83A1-F6EECF244321}">
                <p14:modId xmlns:p14="http://schemas.microsoft.com/office/powerpoint/2010/main" val="1477762691"/>
              </p:ext>
            </p:extLst>
          </p:nvPr>
        </p:nvGraphicFramePr>
        <p:xfrm>
          <a:off x="6505308" y="3545174"/>
          <a:ext cx="2544763" cy="1020763"/>
        </p:xfrm>
        <a:graphic>
          <a:graphicData uri="http://schemas.openxmlformats.org/presentationml/2006/ole">
            <mc:AlternateContent xmlns:mc="http://schemas.openxmlformats.org/markup-compatibility/2006">
              <mc:Choice xmlns:v="urn:schemas-microsoft-com:vml" Requires="v">
                <p:oleObj spid="_x0000_s17116" name="公式" r:id="rId23" imgW="957214" imgH="309562" progId="Equation.3">
                  <p:embed/>
                </p:oleObj>
              </mc:Choice>
              <mc:Fallback>
                <p:oleObj name="公式" r:id="rId23" imgW="957214" imgH="309562"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05308" y="3545174"/>
                        <a:ext cx="2544763" cy="1020763"/>
                      </a:xfrm>
                      <a:prstGeom prst="rect">
                        <a:avLst/>
                      </a:prstGeom>
                      <a:noFill/>
                      <a:ln w="22225">
                        <a:solidFill>
                          <a:srgbClr val="66FFFF"/>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 calcmode="lin" valueType="num">
                                      <p:cBhvr additive="base">
                                        <p:cTn id="9" dur="500" fill="hold"/>
                                        <p:tgtEl>
                                          <p:spTgt spid="32"/>
                                        </p:tgtEl>
                                        <p:attrNameLst>
                                          <p:attrName>ppt_x</p:attrName>
                                        </p:attrNameLst>
                                      </p:cBhvr>
                                      <p:tavLst>
                                        <p:tav tm="0">
                                          <p:val>
                                            <p:strVal val="#ppt_x"/>
                                          </p:val>
                                        </p:tav>
                                        <p:tav tm="100000">
                                          <p:val>
                                            <p:strVal val="#ppt_x"/>
                                          </p:val>
                                        </p:tav>
                                      </p:tavLst>
                                    </p:anim>
                                    <p:anim calcmode="lin" valueType="num">
                                      <p:cBhvr additive="base">
                                        <p:cTn id="10" dur="500" fill="hold"/>
                                        <p:tgtEl>
                                          <p:spTgt spid="32"/>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ppt_x"/>
                                          </p:val>
                                        </p:tav>
                                        <p:tav tm="100000">
                                          <p:val>
                                            <p:strVal val="#ppt_x"/>
                                          </p:val>
                                        </p:tav>
                                      </p:tavLst>
                                    </p:anim>
                                    <p:anim calcmode="lin" valueType="num">
                                      <p:cBhvr additive="base">
                                        <p:cTn id="1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slide(fromBottom)">
                                      <p:cBhvr>
                                        <p:cTn id="19" dur="3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lide(fromBottom)">
                                      <p:cBhvr>
                                        <p:cTn id="46" dur="3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0500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additive="base">
                                        <p:cTn id="61" dur="500" fill="hold"/>
                                        <p:tgtEl>
                                          <p:spTgt spid="24"/>
                                        </p:tgtEl>
                                        <p:attrNameLst>
                                          <p:attrName>ppt_x</p:attrName>
                                        </p:attrNameLst>
                                      </p:cBhvr>
                                      <p:tavLst>
                                        <p:tav tm="0">
                                          <p:val>
                                            <p:strVal val="0-#ppt_w/2"/>
                                          </p:val>
                                        </p:tav>
                                        <p:tav tm="100000">
                                          <p:val>
                                            <p:strVal val="#ppt_x"/>
                                          </p:val>
                                        </p:tav>
                                      </p:tavLst>
                                    </p:anim>
                                    <p:anim calcmode="lin" valueType="num">
                                      <p:cBhvr additive="base">
                                        <p:cTn id="62"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50060"/>
                                        </p:tgtEl>
                                        <p:attrNameLst>
                                          <p:attrName>style.visibility</p:attrName>
                                        </p:attrNameLst>
                                      </p:cBhvr>
                                      <p:to>
                                        <p:strVal val="visible"/>
                                      </p:to>
                                    </p:set>
                                    <p:animEffect transition="in" filter="wipe(left)">
                                      <p:cBhvr>
                                        <p:cTn id="67" dur="500"/>
                                        <p:tgtEl>
                                          <p:spTgt spid="20500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50070"/>
                                        </p:tgtEl>
                                        <p:attrNameLst>
                                          <p:attrName>style.visibility</p:attrName>
                                        </p:attrNameLst>
                                      </p:cBhvr>
                                      <p:to>
                                        <p:strVal val="visible"/>
                                      </p:to>
                                    </p:set>
                                    <p:animEffect transition="in" filter="wipe(left)">
                                      <p:cBhvr>
                                        <p:cTn id="72" dur="500"/>
                                        <p:tgtEl>
                                          <p:spTgt spid="20500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wipe(left)">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050069"/>
                                        </p:tgtEl>
                                        <p:attrNameLst>
                                          <p:attrName>style.visibility</p:attrName>
                                        </p:attrNameLst>
                                      </p:cBhvr>
                                      <p:to>
                                        <p:strVal val="visible"/>
                                      </p:to>
                                    </p:set>
                                    <p:animEffect transition="in" filter="wipe(left)">
                                      <p:cBhvr>
                                        <p:cTn id="82" dur="500"/>
                                        <p:tgtEl>
                                          <p:spTgt spid="205006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050062"/>
                                        </p:tgtEl>
                                        <p:attrNameLst>
                                          <p:attrName>style.visibility</p:attrName>
                                        </p:attrNameLst>
                                      </p:cBhvr>
                                      <p:to>
                                        <p:strVal val="visible"/>
                                      </p:to>
                                    </p:set>
                                    <p:animEffect transition="in" filter="wipe(left)">
                                      <p:cBhvr>
                                        <p:cTn id="87" dur="500"/>
                                        <p:tgtEl>
                                          <p:spTgt spid="2050062"/>
                                        </p:tgtEl>
                                      </p:cBhvr>
                                    </p:animEffect>
                                  </p:childTnLst>
                                </p:cTn>
                              </p:par>
                            </p:childTnLst>
                          </p:cTn>
                        </p:par>
                      </p:childTnLst>
                    </p:cTn>
                  </p:par>
                  <p:par>
                    <p:cTn id="88" fill="hold">
                      <p:stCondLst>
                        <p:cond delay="indefinite"/>
                      </p:stCondLst>
                      <p:childTnLst>
                        <p:par>
                          <p:cTn id="89" fill="hold">
                            <p:stCondLst>
                              <p:cond delay="0"/>
                            </p:stCondLst>
                            <p:childTnLst>
                              <p:par>
                                <p:cTn id="90" presetID="12" presetClass="entr" presetSubtype="4" fill="hold" grpId="0" nodeType="clickEffect">
                                  <p:stCondLst>
                                    <p:cond delay="0"/>
                                  </p:stCondLst>
                                  <p:childTnLst>
                                    <p:set>
                                      <p:cBhvr>
                                        <p:cTn id="91" dur="1" fill="hold">
                                          <p:stCondLst>
                                            <p:cond delay="0"/>
                                          </p:stCondLst>
                                        </p:cTn>
                                        <p:tgtEl>
                                          <p:spTgt spid="2050063"/>
                                        </p:tgtEl>
                                        <p:attrNameLst>
                                          <p:attrName>style.visibility</p:attrName>
                                        </p:attrNameLst>
                                      </p:cBhvr>
                                      <p:to>
                                        <p:strVal val="visible"/>
                                      </p:to>
                                    </p:set>
                                    <p:animEffect transition="in" filter="slide(fromBottom)">
                                      <p:cBhvr>
                                        <p:cTn id="92" dur="300"/>
                                        <p:tgtEl>
                                          <p:spTgt spid="2050063"/>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499"/>
                                          </p:stCondLst>
                                        </p:cTn>
                                        <p:tgtEl>
                                          <p:spTgt spid="2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blinds(horizontal)">
                                      <p:cBhvr>
                                        <p:cTn id="101" dur="300"/>
                                        <p:tgtEl>
                                          <p:spTgt spid="2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grpId="0" nodeType="clickEffect">
                                  <p:stCondLst>
                                    <p:cond delay="0"/>
                                  </p:stCondLst>
                                  <p:childTnLst>
                                    <p:set>
                                      <p:cBhvr>
                                        <p:cTn id="110" dur="1" fill="hold">
                                          <p:stCondLst>
                                            <p:cond delay="0"/>
                                          </p:stCondLst>
                                        </p:cTn>
                                        <p:tgtEl>
                                          <p:spTgt spid="27"/>
                                        </p:tgtEl>
                                        <p:attrNameLst>
                                          <p:attrName>style.visibility</p:attrName>
                                        </p:attrNameLst>
                                      </p:cBhvr>
                                      <p:to>
                                        <p:strVal val="visible"/>
                                      </p:to>
                                    </p:set>
                                    <p:animEffect transition="in" filter="slide(fromBottom)">
                                      <p:cBhvr>
                                        <p:cTn id="111" dur="300"/>
                                        <p:tgtEl>
                                          <p:spTgt spid="2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29"/>
                                        </p:tgtEl>
                                        <p:attrNameLst>
                                          <p:attrName>style.visibility</p:attrName>
                                        </p:attrNameLst>
                                      </p:cBhvr>
                                      <p:to>
                                        <p:strVal val="visible"/>
                                      </p:to>
                                    </p:set>
                                    <p:anim calcmode="lin" valueType="num">
                                      <p:cBhvr additive="base">
                                        <p:cTn id="116" dur="500" fill="hold"/>
                                        <p:tgtEl>
                                          <p:spTgt spid="29"/>
                                        </p:tgtEl>
                                        <p:attrNameLst>
                                          <p:attrName>ppt_x</p:attrName>
                                        </p:attrNameLst>
                                      </p:cBhvr>
                                      <p:tavLst>
                                        <p:tav tm="0">
                                          <p:val>
                                            <p:strVal val="0-#ppt_w/2"/>
                                          </p:val>
                                        </p:tav>
                                        <p:tav tm="100000">
                                          <p:val>
                                            <p:strVal val="#ppt_x"/>
                                          </p:val>
                                        </p:tav>
                                      </p:tavLst>
                                    </p:anim>
                                    <p:anim calcmode="lin" valueType="num">
                                      <p:cBhvr additive="base">
                                        <p:cTn id="117"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left)">
                                      <p:cBhvr>
                                        <p:cTn id="122" dur="500"/>
                                        <p:tgtEl>
                                          <p:spTgt spid="28"/>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063" grpId="0" autoUpdateAnimBg="0"/>
      <p:bldP spid="2050068" grpId="0" autoUpdateAnimBg="0"/>
      <p:bldP spid="2050070" grpId="0" autoUpdateAnimBg="0"/>
      <p:bldP spid="24" grpId="0" animBg="1"/>
      <p:bldP spid="22" grpId="0" autoUpdateAnimBg="0"/>
      <p:bldP spid="25" grpId="0" autoUpdateAnimBg="0"/>
      <p:bldP spid="27" grpId="0" autoUpdateAnimBg="0"/>
      <p:bldP spid="29" grpId="0" animBg="1"/>
      <p:bldP spid="30" grpId="0" autoUpdateAnimBg="0"/>
      <p:bldP spid="17" grpId="0" autoUpdateAnimBg="0"/>
      <p:bldP spid="18" grpId="0" autoUpdateAnimBg="0"/>
      <p:bldP spid="20" grpId="0" animBg="1"/>
      <p:bldP spid="33" grpId="0" autoUpdateAnimBg="0"/>
      <p:bldP spid="3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2098" name="Object 2"/>
          <p:cNvGraphicFramePr>
            <a:graphicFrameLocks/>
          </p:cNvGraphicFramePr>
          <p:nvPr/>
        </p:nvGraphicFramePr>
        <p:xfrm>
          <a:off x="7639050" y="1190625"/>
          <a:ext cx="1036638" cy="393700"/>
        </p:xfrm>
        <a:graphic>
          <a:graphicData uri="http://schemas.openxmlformats.org/presentationml/2006/ole">
            <mc:AlternateContent xmlns:mc="http://schemas.openxmlformats.org/markup-compatibility/2006">
              <mc:Choice xmlns:v="urn:schemas-microsoft-com:vml" Requires="v">
                <p:oleObj spid="_x0000_s18263" name="公式" r:id="rId3" imgW="928931" imgH="280890" progId="Equation.3">
                  <p:embed/>
                </p:oleObj>
              </mc:Choice>
              <mc:Fallback>
                <p:oleObj name="公式" r:id="rId3" imgW="928931" imgH="280890" progId="Equation.3">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050" y="1190625"/>
                        <a:ext cx="1036638"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099" name="Object 3"/>
          <p:cNvGraphicFramePr>
            <a:graphicFrameLocks/>
          </p:cNvGraphicFramePr>
          <p:nvPr/>
        </p:nvGraphicFramePr>
        <p:xfrm>
          <a:off x="1182688" y="3068638"/>
          <a:ext cx="3533775" cy="738187"/>
        </p:xfrm>
        <a:graphic>
          <a:graphicData uri="http://schemas.openxmlformats.org/presentationml/2006/ole">
            <mc:AlternateContent xmlns:mc="http://schemas.openxmlformats.org/markup-compatibility/2006">
              <mc:Choice xmlns:v="urn:schemas-microsoft-com:vml" Requires="v">
                <p:oleObj spid="_x0000_s18264" name="公式" r:id="rId5" imgW="3405106" imgH="623985" progId="Equation.3">
                  <p:embed/>
                </p:oleObj>
              </mc:Choice>
              <mc:Fallback>
                <p:oleObj name="公式" r:id="rId5" imgW="3405106" imgH="623985" progId="Equation.3">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688" y="3068638"/>
                        <a:ext cx="3533775"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00" name="Object 4"/>
          <p:cNvGraphicFramePr>
            <a:graphicFrameLocks/>
          </p:cNvGraphicFramePr>
          <p:nvPr/>
        </p:nvGraphicFramePr>
        <p:xfrm>
          <a:off x="1733550" y="4148138"/>
          <a:ext cx="2574925" cy="482600"/>
        </p:xfrm>
        <a:graphic>
          <a:graphicData uri="http://schemas.openxmlformats.org/presentationml/2006/ole">
            <mc:AlternateContent xmlns:mc="http://schemas.openxmlformats.org/markup-compatibility/2006">
              <mc:Choice xmlns:v="urn:schemas-microsoft-com:vml" Requires="v">
                <p:oleObj spid="_x0000_s18265" name="公式" r:id="rId7" imgW="2471786" imgH="376140" progId="Equation.3">
                  <p:embed/>
                </p:oleObj>
              </mc:Choice>
              <mc:Fallback>
                <p:oleObj name="公式" r:id="rId7" imgW="2471786" imgH="376140" progId="Equation.3">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33550" y="4148138"/>
                        <a:ext cx="2574925" cy="482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01" name="AutoShape 5"/>
          <p:cNvSpPr>
            <a:spLocks noChangeArrowheads="1"/>
          </p:cNvSpPr>
          <p:nvPr/>
        </p:nvSpPr>
        <p:spPr bwMode="auto">
          <a:xfrm>
            <a:off x="1054100" y="4221163"/>
            <a:ext cx="565150" cy="360362"/>
          </a:xfrm>
          <a:prstGeom prst="rightArrow">
            <a:avLst>
              <a:gd name="adj1" fmla="val 34806"/>
              <a:gd name="adj2" fmla="val 57271"/>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2102" name="Object 6"/>
          <p:cNvGraphicFramePr>
            <a:graphicFrameLocks/>
          </p:cNvGraphicFramePr>
          <p:nvPr/>
        </p:nvGraphicFramePr>
        <p:xfrm>
          <a:off x="4859338" y="1971675"/>
          <a:ext cx="2655887" cy="809625"/>
        </p:xfrm>
        <a:graphic>
          <a:graphicData uri="http://schemas.openxmlformats.org/presentationml/2006/ole">
            <mc:AlternateContent xmlns:mc="http://schemas.openxmlformats.org/markup-compatibility/2006">
              <mc:Choice xmlns:v="urn:schemas-microsoft-com:vml" Requires="v">
                <p:oleObj spid="_x0000_s18266" name="公式" r:id="rId9" imgW="2547856" imgH="700282" progId="Equation.3">
                  <p:embed/>
                </p:oleObj>
              </mc:Choice>
              <mc:Fallback>
                <p:oleObj name="公式" r:id="rId9" imgW="2547856" imgH="700282"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9338" y="1971675"/>
                        <a:ext cx="2655887"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04" name="Object 8"/>
          <p:cNvGraphicFramePr>
            <a:graphicFrameLocks/>
          </p:cNvGraphicFramePr>
          <p:nvPr/>
        </p:nvGraphicFramePr>
        <p:xfrm>
          <a:off x="1116013" y="1920875"/>
          <a:ext cx="1724025" cy="860425"/>
        </p:xfrm>
        <a:graphic>
          <a:graphicData uri="http://schemas.openxmlformats.org/presentationml/2006/ole">
            <mc:AlternateContent xmlns:mc="http://schemas.openxmlformats.org/markup-compatibility/2006">
              <mc:Choice xmlns:v="urn:schemas-microsoft-com:vml" Requires="v">
                <p:oleObj spid="_x0000_s18267" name="公式" r:id="rId11" imgW="1614536" imgH="757140" progId="Equation.3">
                  <p:embed/>
                </p:oleObj>
              </mc:Choice>
              <mc:Fallback>
                <p:oleObj name="公式" r:id="rId11" imgW="1614536" imgH="757140" progId="Equation.3">
                  <p:embed/>
                  <p:pic>
                    <p:nvPicPr>
                      <p:cNvPr id="0"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6013" y="1920875"/>
                        <a:ext cx="17240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05" name="Line 9"/>
          <p:cNvSpPr>
            <a:spLocks noChangeShapeType="1"/>
          </p:cNvSpPr>
          <p:nvPr/>
        </p:nvSpPr>
        <p:spPr bwMode="auto">
          <a:xfrm>
            <a:off x="2916238" y="2400300"/>
            <a:ext cx="18732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06" name="Text Box 10"/>
          <p:cNvSpPr txBox="1">
            <a:spLocks noChangeArrowheads="1"/>
          </p:cNvSpPr>
          <p:nvPr/>
        </p:nvSpPr>
        <p:spPr bwMode="auto">
          <a:xfrm>
            <a:off x="3051175" y="184943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两边微分</a:t>
            </a:r>
          </a:p>
        </p:txBody>
      </p:sp>
      <p:sp>
        <p:nvSpPr>
          <p:cNvPr id="2052107" name="Line 11"/>
          <p:cNvSpPr>
            <a:spLocks noChangeShapeType="1"/>
          </p:cNvSpPr>
          <p:nvPr/>
        </p:nvSpPr>
        <p:spPr bwMode="auto">
          <a:xfrm rot="5400000">
            <a:off x="6769100" y="2960688"/>
            <a:ext cx="64770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08" name="Line 12"/>
          <p:cNvSpPr>
            <a:spLocks noChangeShapeType="1"/>
          </p:cNvSpPr>
          <p:nvPr/>
        </p:nvSpPr>
        <p:spPr bwMode="auto">
          <a:xfrm rot="-5400000">
            <a:off x="6911975" y="2384425"/>
            <a:ext cx="16573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2109" name="Rectangle 13"/>
          <p:cNvSpPr>
            <a:spLocks noChangeArrowheads="1"/>
          </p:cNvSpPr>
          <p:nvPr/>
        </p:nvSpPr>
        <p:spPr bwMode="auto">
          <a:xfrm>
            <a:off x="755650" y="40481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物体的动能</a:t>
            </a:r>
            <a:r>
              <a:rPr kumimoji="1" lang="zh-CN" altLang="en-US" sz="2400" b="1">
                <a:solidFill>
                  <a:schemeClr val="bg1"/>
                </a:solidFill>
                <a:latin typeface="Times New Roman" panose="02020603050405020304" pitchFamily="18" charset="0"/>
                <a:ea typeface="仿宋_GB2312"/>
                <a:cs typeface="仿宋_GB2312"/>
              </a:rPr>
              <a:t>是使物体从静止到运动过程中</a:t>
            </a:r>
            <a:r>
              <a:rPr kumimoji="1" lang="en-US" altLang="zh-CN" sz="2400" b="1">
                <a:solidFill>
                  <a:schemeClr val="bg1"/>
                </a:solidFill>
                <a:latin typeface="Times New Roman" panose="02020603050405020304" pitchFamily="18" charset="0"/>
                <a:ea typeface="仿宋_GB2312"/>
                <a:cs typeface="仿宋_GB2312"/>
              </a:rPr>
              <a:t>,</a:t>
            </a:r>
            <a:r>
              <a:rPr kumimoji="1" lang="zh-CN" altLang="en-US" sz="2400" b="1">
                <a:solidFill>
                  <a:srgbClr val="66FFFF"/>
                </a:solidFill>
                <a:latin typeface="Times New Roman" panose="02020603050405020304" pitchFamily="18" charset="0"/>
                <a:ea typeface="仿宋_GB2312"/>
                <a:cs typeface="仿宋_GB2312"/>
              </a:rPr>
              <a:t>合外力所做的功</a:t>
            </a:r>
          </a:p>
        </p:txBody>
      </p:sp>
      <p:sp>
        <p:nvSpPr>
          <p:cNvPr id="2052110" name="Rectangle 14"/>
          <p:cNvSpPr>
            <a:spLocks noChangeArrowheads="1"/>
          </p:cNvSpPr>
          <p:nvPr/>
        </p:nvSpPr>
        <p:spPr bwMode="auto">
          <a:xfrm>
            <a:off x="4356100" y="4122738"/>
            <a:ext cx="388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FFFF00"/>
                </a:solidFill>
                <a:latin typeface="Times New Roman" panose="02020603050405020304" pitchFamily="18" charset="0"/>
                <a:ea typeface="仿宋_GB2312"/>
                <a:cs typeface="仿宋_GB2312"/>
              </a:rPr>
              <a:t> </a:t>
            </a:r>
            <a:r>
              <a:rPr kumimoji="1" lang="en-US" altLang="zh-CN" sz="2400" b="1">
                <a:solidFill>
                  <a:srgbClr val="66FFFF"/>
                </a:solidFill>
                <a:latin typeface="Times New Roman" panose="02020603050405020304" pitchFamily="18" charset="0"/>
                <a:ea typeface="仿宋_GB2312"/>
                <a:cs typeface="仿宋_GB2312"/>
              </a:rPr>
              <a:t>—— </a:t>
            </a:r>
            <a:r>
              <a:rPr kumimoji="1" lang="zh-CN" altLang="en-US" sz="2400" b="1">
                <a:solidFill>
                  <a:srgbClr val="66FFFF"/>
                </a:solidFill>
                <a:latin typeface="Times New Roman" panose="02020603050405020304" pitchFamily="18" charset="0"/>
                <a:ea typeface="仿宋_GB2312"/>
                <a:cs typeface="仿宋_GB2312"/>
              </a:rPr>
              <a:t>相对论的动能表达式</a:t>
            </a:r>
          </a:p>
        </p:txBody>
      </p:sp>
      <p:sp>
        <p:nvSpPr>
          <p:cNvPr id="2052111" name="Text Box 15"/>
          <p:cNvSpPr txBox="1">
            <a:spLocks noChangeArrowheads="1"/>
          </p:cNvSpPr>
          <p:nvPr/>
        </p:nvSpPr>
        <p:spPr bwMode="auto">
          <a:xfrm>
            <a:off x="754063" y="4797425"/>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Times New Roman" panose="02020603050405020304" pitchFamily="18" charset="0"/>
              </a:rPr>
              <a:t>讨论</a:t>
            </a:r>
          </a:p>
        </p:txBody>
      </p:sp>
      <p:sp>
        <p:nvSpPr>
          <p:cNvPr id="2052112" name="AutoShape 16"/>
          <p:cNvSpPr>
            <a:spLocks noChangeArrowheads="1"/>
          </p:cNvSpPr>
          <p:nvPr/>
        </p:nvSpPr>
        <p:spPr bwMode="auto">
          <a:xfrm>
            <a:off x="374650" y="4868863"/>
            <a:ext cx="381000" cy="349250"/>
          </a:xfrm>
          <a:prstGeom prst="star5">
            <a:avLst/>
          </a:prstGeom>
          <a:solidFill>
            <a:srgbClr val="FF0066"/>
          </a:solidFill>
          <a:ln w="9525">
            <a:solidFill>
              <a:schemeClr val="tx1"/>
            </a:solidFill>
            <a:miter lim="800000"/>
            <a:headEnd/>
            <a:tailEnd/>
          </a:ln>
          <a:effectLst/>
        </p:spPr>
        <p:txBody>
          <a:bodyPr wrap="none" anchor="ctr"/>
          <a:lstStyle/>
          <a:p>
            <a:pPr>
              <a:defRPr/>
            </a:pPr>
            <a:endParaRPr lang="zh-CN" altLang="en-US">
              <a:latin typeface="Arial" charset="0"/>
            </a:endParaRPr>
          </a:p>
        </p:txBody>
      </p:sp>
      <p:sp>
        <p:nvSpPr>
          <p:cNvPr id="2052113" name="Rectangle 17"/>
          <p:cNvSpPr>
            <a:spLocks noChangeArrowheads="1"/>
          </p:cNvSpPr>
          <p:nvPr/>
        </p:nvSpPr>
        <p:spPr bwMode="auto">
          <a:xfrm>
            <a:off x="755650" y="5373688"/>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rPr>
              <a:t>(1) </a:t>
            </a:r>
            <a:r>
              <a:rPr kumimoji="1" lang="zh-CN" altLang="en-US" sz="2400" b="1">
                <a:solidFill>
                  <a:schemeClr val="bg1"/>
                </a:solidFill>
                <a:latin typeface="楷体_GB2312"/>
                <a:ea typeface="楷体_GB2312"/>
                <a:cs typeface="楷体_GB2312"/>
              </a:rPr>
              <a:t>注意相对论动能与经典力学动能的区别和联系</a:t>
            </a:r>
          </a:p>
        </p:txBody>
      </p:sp>
      <p:graphicFrame>
        <p:nvGraphicFramePr>
          <p:cNvPr id="2052114" name="Object 18"/>
          <p:cNvGraphicFramePr>
            <a:graphicFrameLocks/>
          </p:cNvGraphicFramePr>
          <p:nvPr/>
        </p:nvGraphicFramePr>
        <p:xfrm>
          <a:off x="1328738" y="5899150"/>
          <a:ext cx="2306637" cy="482600"/>
        </p:xfrm>
        <a:graphic>
          <a:graphicData uri="http://schemas.openxmlformats.org/presentationml/2006/ole">
            <mc:AlternateContent xmlns:mc="http://schemas.openxmlformats.org/markup-compatibility/2006">
              <mc:Choice xmlns:v="urn:schemas-microsoft-com:vml" Requires="v">
                <p:oleObj spid="_x0000_s18268" name="公式" r:id="rId13" imgW="2205054" imgH="376140" progId="Equation.3">
                  <p:embed/>
                </p:oleObj>
              </mc:Choice>
              <mc:Fallback>
                <p:oleObj name="公式" r:id="rId13" imgW="2205054" imgH="376140" progId="Equation.3">
                  <p:embed/>
                  <p:pic>
                    <p:nvPicPr>
                      <p:cNvPr id="0" name="Object 1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8738" y="5899150"/>
                        <a:ext cx="2306637" cy="482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15" name="Object 19"/>
          <p:cNvGraphicFramePr>
            <a:graphicFrameLocks/>
          </p:cNvGraphicFramePr>
          <p:nvPr/>
        </p:nvGraphicFramePr>
        <p:xfrm>
          <a:off x="4589463" y="5949950"/>
          <a:ext cx="1854200" cy="482600"/>
        </p:xfrm>
        <a:graphic>
          <a:graphicData uri="http://schemas.openxmlformats.org/presentationml/2006/ole">
            <mc:AlternateContent xmlns:mc="http://schemas.openxmlformats.org/markup-compatibility/2006">
              <mc:Choice xmlns:v="urn:schemas-microsoft-com:vml" Requires="v">
                <p:oleObj spid="_x0000_s18269" name="公式" r:id="rId15" imgW="1728641" imgH="376140" progId="Equation.3">
                  <p:embed/>
                </p:oleObj>
              </mc:Choice>
              <mc:Fallback>
                <p:oleObj name="公式" r:id="rId15" imgW="1728641" imgH="376140" progId="Equation.3">
                  <p:embed/>
                  <p:pic>
                    <p:nvPicPr>
                      <p:cNvPr id="0" name="Object 1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89463" y="5949950"/>
                        <a:ext cx="1854200" cy="482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16" name="AutoShape 20"/>
          <p:cNvSpPr>
            <a:spLocks noChangeArrowheads="1"/>
          </p:cNvSpPr>
          <p:nvPr/>
        </p:nvSpPr>
        <p:spPr bwMode="auto">
          <a:xfrm>
            <a:off x="3738563" y="6035675"/>
            <a:ext cx="762000" cy="273050"/>
          </a:xfrm>
          <a:prstGeom prst="leftRightArrow">
            <a:avLst>
              <a:gd name="adj1" fmla="val 40065"/>
              <a:gd name="adj2" fmla="val 74419"/>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2117" name="Object 21"/>
          <p:cNvGraphicFramePr>
            <a:graphicFrameLocks/>
          </p:cNvGraphicFramePr>
          <p:nvPr/>
        </p:nvGraphicFramePr>
        <p:xfrm>
          <a:off x="5076825" y="1184275"/>
          <a:ext cx="2490788" cy="406400"/>
        </p:xfrm>
        <a:graphic>
          <a:graphicData uri="http://schemas.openxmlformats.org/presentationml/2006/ole">
            <mc:AlternateContent xmlns:mc="http://schemas.openxmlformats.org/markup-compatibility/2006">
              <mc:Choice xmlns:v="urn:schemas-microsoft-com:vml" Requires="v">
                <p:oleObj spid="_x0000_s18270" name="公式" r:id="rId17" imgW="2395716" imgH="299843" progId="Equation.3">
                  <p:embed/>
                </p:oleObj>
              </mc:Choice>
              <mc:Fallback>
                <p:oleObj name="公式" r:id="rId17" imgW="2395716" imgH="299843" progId="Equation.3">
                  <p:embed/>
                  <p:pic>
                    <p:nvPicPr>
                      <p:cNvPr id="0" name="Object 21"/>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76825" y="1184275"/>
                        <a:ext cx="24907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18" name="Object 22"/>
          <p:cNvGraphicFramePr>
            <a:graphicFrameLocks/>
          </p:cNvGraphicFramePr>
          <p:nvPr/>
        </p:nvGraphicFramePr>
        <p:xfrm>
          <a:off x="1081088" y="981075"/>
          <a:ext cx="2843212" cy="774700"/>
        </p:xfrm>
        <a:graphic>
          <a:graphicData uri="http://schemas.openxmlformats.org/presentationml/2006/ole">
            <mc:AlternateContent xmlns:mc="http://schemas.openxmlformats.org/markup-compatibility/2006">
              <mc:Choice xmlns:v="urn:schemas-microsoft-com:vml" Requires="v">
                <p:oleObj spid="_x0000_s18271" name="公式" r:id="rId19" imgW="2747784" imgH="661890" progId="Equation.3">
                  <p:embed/>
                </p:oleObj>
              </mc:Choice>
              <mc:Fallback>
                <p:oleObj name="公式" r:id="rId19" imgW="2747784" imgH="661890" progId="Equation.3">
                  <p:embed/>
                  <p:pic>
                    <p:nvPicPr>
                      <p:cNvPr id="0" name="Object 22"/>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1088" y="981075"/>
                        <a:ext cx="2843212"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2119" name="Object 23"/>
          <p:cNvGraphicFramePr>
            <a:graphicFrameLocks/>
          </p:cNvGraphicFramePr>
          <p:nvPr/>
        </p:nvGraphicFramePr>
        <p:xfrm>
          <a:off x="3995738" y="1190625"/>
          <a:ext cx="1050925" cy="393700"/>
        </p:xfrm>
        <a:graphic>
          <a:graphicData uri="http://schemas.openxmlformats.org/presentationml/2006/ole">
            <mc:AlternateContent xmlns:mc="http://schemas.openxmlformats.org/markup-compatibility/2006">
              <mc:Choice xmlns:v="urn:schemas-microsoft-com:vml" Requires="v">
                <p:oleObj spid="_x0000_s18272" name="公式" r:id="rId21" imgW="947949" imgH="280890" progId="Equation.3">
                  <p:embed/>
                </p:oleObj>
              </mc:Choice>
              <mc:Fallback>
                <p:oleObj name="公式" r:id="rId21" imgW="947949" imgH="280890" progId="Equation.3">
                  <p:embed/>
                  <p:pic>
                    <p:nvPicPr>
                      <p:cNvPr id="0" name="Object 23"/>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95738" y="1190625"/>
                        <a:ext cx="105092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69317416"/>
              </p:ext>
            </p:extLst>
          </p:nvPr>
        </p:nvGraphicFramePr>
        <p:xfrm>
          <a:off x="5724128" y="3214687"/>
          <a:ext cx="3152775" cy="446088"/>
        </p:xfrm>
        <a:graphic>
          <a:graphicData uri="http://schemas.openxmlformats.org/presentationml/2006/ole">
            <mc:AlternateContent xmlns:mc="http://schemas.openxmlformats.org/markup-compatibility/2006">
              <mc:Choice xmlns:v="urn:schemas-microsoft-com:vml" Requires="v">
                <p:oleObj spid="_x0000_s18273" name="Equation" r:id="rId23" imgW="1434960" imgH="203040" progId="Equation.DSMT4">
                  <p:embed/>
                </p:oleObj>
              </mc:Choice>
              <mc:Fallback>
                <p:oleObj name="Equation" r:id="rId23" imgW="1434960" imgH="203040" progId="Equation.DSMT4">
                  <p:embed/>
                  <p:pic>
                    <p:nvPicPr>
                      <p:cNvPr id="0" name=""/>
                      <p:cNvPicPr>
                        <a:picLocks noChangeAspect="1" noChangeArrowheads="1"/>
                      </p:cNvPicPr>
                      <p:nvPr/>
                    </p:nvPicPr>
                    <p:blipFill>
                      <a:blip r:embed="rId24"/>
                      <a:srcRect/>
                      <a:stretch>
                        <a:fillRect/>
                      </a:stretch>
                    </p:blipFill>
                    <p:spPr bwMode="auto">
                      <a:xfrm>
                        <a:off x="5724128" y="3214687"/>
                        <a:ext cx="3152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169838633"/>
              </p:ext>
            </p:extLst>
          </p:nvPr>
        </p:nvGraphicFramePr>
        <p:xfrm>
          <a:off x="5724128" y="3653951"/>
          <a:ext cx="3152775" cy="446088"/>
        </p:xfrm>
        <a:graphic>
          <a:graphicData uri="http://schemas.openxmlformats.org/presentationml/2006/ole">
            <mc:AlternateContent xmlns:mc="http://schemas.openxmlformats.org/markup-compatibility/2006">
              <mc:Choice xmlns:v="urn:schemas-microsoft-com:vml" Requires="v">
                <p:oleObj spid="_x0000_s18274" name="Equation" r:id="rId25" imgW="1434960" imgH="203040" progId="Equation.DSMT4">
                  <p:embed/>
                </p:oleObj>
              </mc:Choice>
              <mc:Fallback>
                <p:oleObj name="Equation" r:id="rId25" imgW="1434960" imgH="203040" progId="Equation.DSMT4">
                  <p:embed/>
                  <p:pic>
                    <p:nvPicPr>
                      <p:cNvPr id="0" name=""/>
                      <p:cNvPicPr>
                        <a:picLocks noChangeAspect="1" noChangeArrowheads="1"/>
                      </p:cNvPicPr>
                      <p:nvPr/>
                    </p:nvPicPr>
                    <p:blipFill>
                      <a:blip r:embed="rId26"/>
                      <a:srcRect/>
                      <a:stretch>
                        <a:fillRect/>
                      </a:stretch>
                    </p:blipFill>
                    <p:spPr bwMode="auto">
                      <a:xfrm>
                        <a:off x="5724128" y="3653951"/>
                        <a:ext cx="31527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27"/>
          <a:stretch>
            <a:fillRect/>
          </a:stretch>
        </p:blipFill>
        <p:spPr>
          <a:xfrm>
            <a:off x="772319" y="2842715"/>
            <a:ext cx="5967412" cy="3969335"/>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052109"/>
                                        </p:tgtEl>
                                        <p:attrNameLst>
                                          <p:attrName>style.visibility</p:attrName>
                                        </p:attrNameLst>
                                      </p:cBhvr>
                                      <p:to>
                                        <p:strVal val="visible"/>
                                      </p:to>
                                    </p:set>
                                    <p:anim calcmode="lin" valueType="num">
                                      <p:cBhvr additive="base">
                                        <p:cTn id="7" dur="300" fill="hold"/>
                                        <p:tgtEl>
                                          <p:spTgt spid="2052109"/>
                                        </p:tgtEl>
                                        <p:attrNameLst>
                                          <p:attrName>ppt_x</p:attrName>
                                        </p:attrNameLst>
                                      </p:cBhvr>
                                      <p:tavLst>
                                        <p:tav tm="0">
                                          <p:val>
                                            <p:strVal val="1+#ppt_w/2"/>
                                          </p:val>
                                        </p:tav>
                                        <p:tav tm="100000">
                                          <p:val>
                                            <p:strVal val="#ppt_x"/>
                                          </p:val>
                                        </p:tav>
                                      </p:tavLst>
                                    </p:anim>
                                    <p:anim calcmode="lin" valueType="num">
                                      <p:cBhvr additive="base">
                                        <p:cTn id="8" dur="300" fill="hold"/>
                                        <p:tgtEl>
                                          <p:spTgt spid="20521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2052118"/>
                                        </p:tgtEl>
                                        <p:attrNameLst>
                                          <p:attrName>style.visibility</p:attrName>
                                        </p:attrNameLst>
                                      </p:cBhvr>
                                      <p:to>
                                        <p:strVal val="visible"/>
                                      </p:to>
                                    </p:set>
                                    <p:animEffect transition="in" filter="wipe(left)">
                                      <p:cBhvr>
                                        <p:cTn id="13" dur="500"/>
                                        <p:tgtEl>
                                          <p:spTgt spid="205211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052119"/>
                                        </p:tgtEl>
                                        <p:attrNameLst>
                                          <p:attrName>style.visibility</p:attrName>
                                        </p:attrNameLst>
                                      </p:cBhvr>
                                      <p:to>
                                        <p:strVal val="visible"/>
                                      </p:to>
                                    </p:set>
                                    <p:animEffect transition="in" filter="wipe(left)">
                                      <p:cBhvr>
                                        <p:cTn id="18" dur="500"/>
                                        <p:tgtEl>
                                          <p:spTgt spid="20521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052117"/>
                                        </p:tgtEl>
                                        <p:attrNameLst>
                                          <p:attrName>style.visibility</p:attrName>
                                        </p:attrNameLst>
                                      </p:cBhvr>
                                      <p:to>
                                        <p:strVal val="visible"/>
                                      </p:to>
                                    </p:set>
                                    <p:animEffect transition="in" filter="wipe(left)">
                                      <p:cBhvr>
                                        <p:cTn id="23" dur="500"/>
                                        <p:tgtEl>
                                          <p:spTgt spid="20521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052104"/>
                                        </p:tgtEl>
                                        <p:attrNameLst>
                                          <p:attrName>style.visibility</p:attrName>
                                        </p:attrNameLst>
                                      </p:cBhvr>
                                      <p:to>
                                        <p:strVal val="visible"/>
                                      </p:to>
                                    </p:set>
                                    <p:animEffect transition="in" filter="wipe(left)">
                                      <p:cBhvr>
                                        <p:cTn id="28" dur="500"/>
                                        <p:tgtEl>
                                          <p:spTgt spid="20521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52106"/>
                                        </p:tgtEl>
                                        <p:attrNameLst>
                                          <p:attrName>style.visibility</p:attrName>
                                        </p:attrNameLst>
                                      </p:cBhvr>
                                      <p:to>
                                        <p:strVal val="visible"/>
                                      </p:to>
                                    </p:set>
                                    <p:animEffect transition="in" filter="wipe(left)">
                                      <p:cBhvr>
                                        <p:cTn id="33" dur="500"/>
                                        <p:tgtEl>
                                          <p:spTgt spid="2052106"/>
                                        </p:tgtEl>
                                      </p:cBhvr>
                                    </p:animEffect>
                                  </p:childTnLst>
                                </p:cTn>
                              </p:par>
                            </p:childTnLst>
                          </p:cTn>
                        </p:par>
                        <p:par>
                          <p:cTn id="34" fill="hold" nodeType="afterGroup">
                            <p:stCondLst>
                              <p:cond delay="500"/>
                            </p:stCondLst>
                            <p:childTnLst>
                              <p:par>
                                <p:cTn id="35" presetID="22" presetClass="entr" presetSubtype="8" fill="hold" nodeType="afterEffect">
                                  <p:stCondLst>
                                    <p:cond delay="500"/>
                                  </p:stCondLst>
                                  <p:childTnLst>
                                    <p:set>
                                      <p:cBhvr>
                                        <p:cTn id="36" dur="1" fill="hold">
                                          <p:stCondLst>
                                            <p:cond delay="0"/>
                                          </p:stCondLst>
                                        </p:cTn>
                                        <p:tgtEl>
                                          <p:spTgt spid="2052105"/>
                                        </p:tgtEl>
                                        <p:attrNameLst>
                                          <p:attrName>style.visibility</p:attrName>
                                        </p:attrNameLst>
                                      </p:cBhvr>
                                      <p:to>
                                        <p:strVal val="visible"/>
                                      </p:to>
                                    </p:set>
                                    <p:animEffect transition="in" filter="wipe(left)">
                                      <p:cBhvr>
                                        <p:cTn id="37" dur="500"/>
                                        <p:tgtEl>
                                          <p:spTgt spid="205210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52102"/>
                                        </p:tgtEl>
                                        <p:attrNameLst>
                                          <p:attrName>style.visibility</p:attrName>
                                        </p:attrNameLst>
                                      </p:cBhvr>
                                      <p:to>
                                        <p:strVal val="visible"/>
                                      </p:to>
                                    </p:set>
                                    <p:animEffect transition="in" filter="wipe(left)">
                                      <p:cBhvr>
                                        <p:cTn id="42" dur="500"/>
                                        <p:tgtEl>
                                          <p:spTgt spid="205210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
                                        </p:tgtEl>
                                        <p:attrNameLst>
                                          <p:attrName>ppt_x</p:attrName>
                                        </p:attrNameLst>
                                      </p:cBhvr>
                                      <p:tavLst>
                                        <p:tav tm="0">
                                          <p:val>
                                            <p:strVal val="ppt_x"/>
                                          </p:val>
                                        </p:tav>
                                        <p:tav tm="100000">
                                          <p:val>
                                            <p:strVal val="ppt_x"/>
                                          </p:val>
                                        </p:tav>
                                      </p:tavLst>
                                    </p:anim>
                                    <p:anim calcmode="lin" valueType="num">
                                      <p:cBhvr additive="base">
                                        <p:cTn id="53" dur="500"/>
                                        <p:tgtEl>
                                          <p:spTgt spid="2"/>
                                        </p:tgtEl>
                                        <p:attrNameLst>
                                          <p:attrName>ppt_y</p:attrName>
                                        </p:attrNameLst>
                                      </p:cBhvr>
                                      <p:tavLst>
                                        <p:tav tm="0">
                                          <p:val>
                                            <p:strVal val="ppt_y"/>
                                          </p:val>
                                        </p:tav>
                                        <p:tav tm="100000">
                                          <p:val>
                                            <p:strVal val="1+ppt_h/2"/>
                                          </p:val>
                                        </p:tav>
                                      </p:tavLst>
                                    </p:anim>
                                    <p:set>
                                      <p:cBhvr>
                                        <p:cTn id="54" dur="1" fill="hold">
                                          <p:stCondLst>
                                            <p:cond delay="499"/>
                                          </p:stCondLst>
                                        </p:cTn>
                                        <p:tgtEl>
                                          <p:spTgt spid="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2052107"/>
                                        </p:tgtEl>
                                        <p:attrNameLst>
                                          <p:attrName>style.visibility</p:attrName>
                                        </p:attrNameLst>
                                      </p:cBhvr>
                                      <p:to>
                                        <p:strVal val="visible"/>
                                      </p:to>
                                    </p:set>
                                    <p:animEffect transition="in" filter="wipe(up)">
                                      <p:cBhvr>
                                        <p:cTn id="59" dur="500"/>
                                        <p:tgtEl>
                                          <p:spTgt spid="2052107"/>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ppt_x"/>
                                          </p:val>
                                        </p:tav>
                                        <p:tav tm="100000">
                                          <p:val>
                                            <p:strVal val="#ppt_x"/>
                                          </p:val>
                                        </p:tav>
                                      </p:tavLst>
                                    </p:anim>
                                    <p:anim calcmode="lin" valueType="num">
                                      <p:cBhvr additive="base">
                                        <p:cTn id="65" dur="500" fill="hold"/>
                                        <p:tgtEl>
                                          <p:spTgt spid="24"/>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ppt_x"/>
                                          </p:val>
                                        </p:tav>
                                        <p:tav tm="100000">
                                          <p:val>
                                            <p:strVal val="#ppt_x"/>
                                          </p:val>
                                        </p:tav>
                                      </p:tavLst>
                                    </p:anim>
                                    <p:anim calcmode="lin" valueType="num">
                                      <p:cBhvr additive="base">
                                        <p:cTn id="6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2052108"/>
                                        </p:tgtEl>
                                        <p:attrNameLst>
                                          <p:attrName>style.visibility</p:attrName>
                                        </p:attrNameLst>
                                      </p:cBhvr>
                                      <p:to>
                                        <p:strVal val="visible"/>
                                      </p:to>
                                    </p:set>
                                    <p:animEffect transition="in" filter="wipe(down)">
                                      <p:cBhvr>
                                        <p:cTn id="74" dur="500"/>
                                        <p:tgtEl>
                                          <p:spTgt spid="205210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2052098"/>
                                        </p:tgtEl>
                                        <p:attrNameLst>
                                          <p:attrName>style.visibility</p:attrName>
                                        </p:attrNameLst>
                                      </p:cBhvr>
                                      <p:to>
                                        <p:strVal val="visible"/>
                                      </p:to>
                                    </p:set>
                                    <p:animEffect transition="in" filter="wipe(left)">
                                      <p:cBhvr>
                                        <p:cTn id="79" dur="500"/>
                                        <p:tgtEl>
                                          <p:spTgt spid="205209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052099"/>
                                        </p:tgtEl>
                                        <p:attrNameLst>
                                          <p:attrName>style.visibility</p:attrName>
                                        </p:attrNameLst>
                                      </p:cBhvr>
                                      <p:to>
                                        <p:strVal val="visible"/>
                                      </p:to>
                                    </p:set>
                                    <p:animEffect transition="in" filter="wipe(left)">
                                      <p:cBhvr>
                                        <p:cTn id="84" dur="500"/>
                                        <p:tgtEl>
                                          <p:spTgt spid="205209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052101"/>
                                        </p:tgtEl>
                                        <p:attrNameLst>
                                          <p:attrName>style.visibility</p:attrName>
                                        </p:attrNameLst>
                                      </p:cBhvr>
                                      <p:to>
                                        <p:strVal val="visible"/>
                                      </p:to>
                                    </p:set>
                                    <p:animEffect transition="in" filter="wipe(left)">
                                      <p:cBhvr>
                                        <p:cTn id="89" dur="500"/>
                                        <p:tgtEl>
                                          <p:spTgt spid="2052101"/>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2052100"/>
                                        </p:tgtEl>
                                        <p:attrNameLst>
                                          <p:attrName>style.visibility</p:attrName>
                                        </p:attrNameLst>
                                      </p:cBhvr>
                                      <p:to>
                                        <p:strVal val="visible"/>
                                      </p:to>
                                    </p:set>
                                    <p:animEffect transition="in" filter="wipe(left)">
                                      <p:cBhvr>
                                        <p:cTn id="93" dur="500"/>
                                        <p:tgtEl>
                                          <p:spTgt spid="2052100"/>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052110"/>
                                        </p:tgtEl>
                                        <p:attrNameLst>
                                          <p:attrName>style.visibility</p:attrName>
                                        </p:attrNameLst>
                                      </p:cBhvr>
                                      <p:to>
                                        <p:strVal val="visible"/>
                                      </p:to>
                                    </p:set>
                                    <p:animEffect transition="in" filter="wipe(left)">
                                      <p:cBhvr>
                                        <p:cTn id="98" dur="500"/>
                                        <p:tgtEl>
                                          <p:spTgt spid="2052110"/>
                                        </p:tgtEl>
                                      </p:cBhvr>
                                    </p:animEffect>
                                  </p:childTnLst>
                                </p:cTn>
                              </p:par>
                            </p:childTnLst>
                          </p:cTn>
                        </p:par>
                      </p:childTnLst>
                    </p:cTn>
                  </p:par>
                  <p:par>
                    <p:cTn id="99" fill="hold">
                      <p:stCondLst>
                        <p:cond delay="indefinite"/>
                      </p:stCondLst>
                      <p:childTnLst>
                        <p:par>
                          <p:cTn id="100" fill="hold">
                            <p:stCondLst>
                              <p:cond delay="0"/>
                            </p:stCondLst>
                            <p:childTnLst>
                              <p:par>
                                <p:cTn id="101" presetID="23" presetClass="entr" presetSubtype="16" fill="hold" nodeType="clickEffect">
                                  <p:stCondLst>
                                    <p:cond delay="0"/>
                                  </p:stCondLst>
                                  <p:childTnLst>
                                    <p:set>
                                      <p:cBhvr>
                                        <p:cTn id="102" dur="1" fill="hold">
                                          <p:stCondLst>
                                            <p:cond delay="0"/>
                                          </p:stCondLst>
                                        </p:cTn>
                                        <p:tgtEl>
                                          <p:spTgt spid="2052112"/>
                                        </p:tgtEl>
                                        <p:attrNameLst>
                                          <p:attrName>style.visibility</p:attrName>
                                        </p:attrNameLst>
                                      </p:cBhvr>
                                      <p:to>
                                        <p:strVal val="visible"/>
                                      </p:to>
                                    </p:set>
                                    <p:anim calcmode="lin" valueType="num">
                                      <p:cBhvr>
                                        <p:cTn id="103" dur="500" fill="hold"/>
                                        <p:tgtEl>
                                          <p:spTgt spid="2052112"/>
                                        </p:tgtEl>
                                        <p:attrNameLst>
                                          <p:attrName>ppt_w</p:attrName>
                                        </p:attrNameLst>
                                      </p:cBhvr>
                                      <p:tavLst>
                                        <p:tav tm="0">
                                          <p:val>
                                            <p:fltVal val="0"/>
                                          </p:val>
                                        </p:tav>
                                        <p:tav tm="100000">
                                          <p:val>
                                            <p:strVal val="#ppt_w"/>
                                          </p:val>
                                        </p:tav>
                                      </p:tavLst>
                                    </p:anim>
                                    <p:anim calcmode="lin" valueType="num">
                                      <p:cBhvr>
                                        <p:cTn id="104" dur="500" fill="hold"/>
                                        <p:tgtEl>
                                          <p:spTgt spid="2052112"/>
                                        </p:tgtEl>
                                        <p:attrNameLst>
                                          <p:attrName>ppt_h</p:attrName>
                                        </p:attrNameLst>
                                      </p:cBhvr>
                                      <p:tavLst>
                                        <p:tav tm="0">
                                          <p:val>
                                            <p:fltVal val="0"/>
                                          </p:val>
                                        </p:tav>
                                        <p:tav tm="100000">
                                          <p:val>
                                            <p:strVal val="#ppt_h"/>
                                          </p:val>
                                        </p:tav>
                                      </p:tavLst>
                                    </p:anim>
                                  </p:childTnLst>
                                </p:cTn>
                              </p:par>
                            </p:childTnLst>
                          </p:cTn>
                        </p:par>
                        <p:par>
                          <p:cTn id="105" fill="hold">
                            <p:stCondLst>
                              <p:cond delay="500"/>
                            </p:stCondLst>
                            <p:childTnLst>
                              <p:par>
                                <p:cTn id="106" presetID="1" presetClass="entr" presetSubtype="0" fill="hold" grpId="0" nodeType="afterEffect">
                                  <p:stCondLst>
                                    <p:cond delay="0"/>
                                  </p:stCondLst>
                                  <p:childTnLst>
                                    <p:set>
                                      <p:cBhvr>
                                        <p:cTn id="107" dur="1" fill="hold">
                                          <p:stCondLst>
                                            <p:cond delay="0"/>
                                          </p:stCondLst>
                                        </p:cTn>
                                        <p:tgtEl>
                                          <p:spTgt spid="205211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2" presetClass="entr" presetSubtype="4" fill="hold" grpId="0" nodeType="clickEffect">
                                  <p:stCondLst>
                                    <p:cond delay="0"/>
                                  </p:stCondLst>
                                  <p:childTnLst>
                                    <p:set>
                                      <p:cBhvr>
                                        <p:cTn id="111" dur="1" fill="hold">
                                          <p:stCondLst>
                                            <p:cond delay="0"/>
                                          </p:stCondLst>
                                        </p:cTn>
                                        <p:tgtEl>
                                          <p:spTgt spid="2052113"/>
                                        </p:tgtEl>
                                        <p:attrNameLst>
                                          <p:attrName>style.visibility</p:attrName>
                                        </p:attrNameLst>
                                      </p:cBhvr>
                                      <p:to>
                                        <p:strVal val="visible"/>
                                      </p:to>
                                    </p:set>
                                    <p:animEffect transition="in" filter="slide(fromBottom)">
                                      <p:cBhvr>
                                        <p:cTn id="112" dur="300"/>
                                        <p:tgtEl>
                                          <p:spTgt spid="205211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052114"/>
                                        </p:tgtEl>
                                        <p:attrNameLst>
                                          <p:attrName>style.visibility</p:attrName>
                                        </p:attrNameLst>
                                      </p:cBhvr>
                                      <p:to>
                                        <p:strVal val="visible"/>
                                      </p:to>
                                    </p:set>
                                    <p:animEffect transition="in" filter="wipe(left)">
                                      <p:cBhvr>
                                        <p:cTn id="117" dur="500"/>
                                        <p:tgtEl>
                                          <p:spTgt spid="2052114"/>
                                        </p:tgtEl>
                                      </p:cBhvr>
                                    </p:animEffect>
                                  </p:childTnLst>
                                </p:cTn>
                              </p:par>
                            </p:childTnLst>
                          </p:cTn>
                        </p:par>
                      </p:childTnLst>
                    </p:cTn>
                  </p:par>
                  <p:par>
                    <p:cTn id="118" fill="hold">
                      <p:stCondLst>
                        <p:cond delay="indefinite"/>
                      </p:stCondLst>
                      <p:childTnLst>
                        <p:par>
                          <p:cTn id="119" fill="hold">
                            <p:stCondLst>
                              <p:cond delay="0"/>
                            </p:stCondLst>
                            <p:childTnLst>
                              <p:par>
                                <p:cTn id="120" presetID="23" presetClass="entr" presetSubtype="528" fill="hold" grpId="0" nodeType="clickEffect">
                                  <p:stCondLst>
                                    <p:cond delay="0"/>
                                  </p:stCondLst>
                                  <p:childTnLst>
                                    <p:set>
                                      <p:cBhvr>
                                        <p:cTn id="121" dur="1" fill="hold">
                                          <p:stCondLst>
                                            <p:cond delay="0"/>
                                          </p:stCondLst>
                                        </p:cTn>
                                        <p:tgtEl>
                                          <p:spTgt spid="2052116"/>
                                        </p:tgtEl>
                                        <p:attrNameLst>
                                          <p:attrName>style.visibility</p:attrName>
                                        </p:attrNameLst>
                                      </p:cBhvr>
                                      <p:to>
                                        <p:strVal val="visible"/>
                                      </p:to>
                                    </p:set>
                                    <p:anim calcmode="lin" valueType="num">
                                      <p:cBhvr>
                                        <p:cTn id="122" dur="500" fill="hold"/>
                                        <p:tgtEl>
                                          <p:spTgt spid="2052116"/>
                                        </p:tgtEl>
                                        <p:attrNameLst>
                                          <p:attrName>ppt_w</p:attrName>
                                        </p:attrNameLst>
                                      </p:cBhvr>
                                      <p:tavLst>
                                        <p:tav tm="0">
                                          <p:val>
                                            <p:fltVal val="0"/>
                                          </p:val>
                                        </p:tav>
                                        <p:tav tm="100000">
                                          <p:val>
                                            <p:strVal val="#ppt_w"/>
                                          </p:val>
                                        </p:tav>
                                      </p:tavLst>
                                    </p:anim>
                                    <p:anim calcmode="lin" valueType="num">
                                      <p:cBhvr>
                                        <p:cTn id="123" dur="500" fill="hold"/>
                                        <p:tgtEl>
                                          <p:spTgt spid="2052116"/>
                                        </p:tgtEl>
                                        <p:attrNameLst>
                                          <p:attrName>ppt_h</p:attrName>
                                        </p:attrNameLst>
                                      </p:cBhvr>
                                      <p:tavLst>
                                        <p:tav tm="0">
                                          <p:val>
                                            <p:fltVal val="0"/>
                                          </p:val>
                                        </p:tav>
                                        <p:tav tm="100000">
                                          <p:val>
                                            <p:strVal val="#ppt_h"/>
                                          </p:val>
                                        </p:tav>
                                      </p:tavLst>
                                    </p:anim>
                                    <p:anim calcmode="lin" valueType="num">
                                      <p:cBhvr>
                                        <p:cTn id="124" dur="500" fill="hold"/>
                                        <p:tgtEl>
                                          <p:spTgt spid="2052116"/>
                                        </p:tgtEl>
                                        <p:attrNameLst>
                                          <p:attrName>ppt_x</p:attrName>
                                        </p:attrNameLst>
                                      </p:cBhvr>
                                      <p:tavLst>
                                        <p:tav tm="0">
                                          <p:val>
                                            <p:fltVal val="0.5"/>
                                          </p:val>
                                        </p:tav>
                                        <p:tav tm="100000">
                                          <p:val>
                                            <p:strVal val="#ppt_x"/>
                                          </p:val>
                                        </p:tav>
                                      </p:tavLst>
                                    </p:anim>
                                    <p:anim calcmode="lin" valueType="num">
                                      <p:cBhvr>
                                        <p:cTn id="125" dur="500" fill="hold"/>
                                        <p:tgtEl>
                                          <p:spTgt spid="2052116"/>
                                        </p:tgtEl>
                                        <p:attrNameLst>
                                          <p:attrName>ppt_y</p:attrName>
                                        </p:attrNameLst>
                                      </p:cBhvr>
                                      <p:tavLst>
                                        <p:tav tm="0">
                                          <p:val>
                                            <p:fltVal val="0.5"/>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2052115"/>
                                        </p:tgtEl>
                                        <p:attrNameLst>
                                          <p:attrName>style.visibility</p:attrName>
                                        </p:attrNameLst>
                                      </p:cBhvr>
                                      <p:to>
                                        <p:strVal val="visible"/>
                                      </p:to>
                                    </p:set>
                                    <p:animEffect transition="in" filter="wipe(left)">
                                      <p:cBhvr>
                                        <p:cTn id="130" dur="500"/>
                                        <p:tgtEl>
                                          <p:spTgt spid="2052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101" grpId="0" animBg="1"/>
      <p:bldP spid="2052106" grpId="0"/>
      <p:bldP spid="2052109" grpId="0" autoUpdateAnimBg="0"/>
      <p:bldP spid="2052110" grpId="0" autoUpdateAnimBg="0"/>
      <p:bldP spid="2052111" grpId="0"/>
      <p:bldP spid="2052113" grpId="0" autoUpdateAnimBg="0"/>
      <p:bldP spid="20521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122" name="Text Box 2"/>
          <p:cNvSpPr txBox="1">
            <a:spLocks noChangeArrowheads="1"/>
          </p:cNvSpPr>
          <p:nvPr/>
        </p:nvSpPr>
        <p:spPr bwMode="auto">
          <a:xfrm>
            <a:off x="754063" y="476250"/>
            <a:ext cx="4897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当</a:t>
            </a:r>
            <a:r>
              <a:rPr kumimoji="1" lang="en-US" altLang="zh-CN" sz="2400" b="1" i="1">
                <a:solidFill>
                  <a:srgbClr val="66FFFF"/>
                </a:solidFill>
                <a:latin typeface="Bookman Old Style" panose="02050604050505020204" pitchFamily="18" charset="0"/>
                <a:ea typeface="楷体_GB2312"/>
                <a:cs typeface="楷体_GB2312"/>
              </a:rPr>
              <a:t>v</a:t>
            </a:r>
            <a:r>
              <a:rPr kumimoji="1" lang="en-US" altLang="zh-CN" sz="2400" b="1" i="1">
                <a:solidFill>
                  <a:srgbClr val="66FFFF"/>
                </a:solidFill>
                <a:latin typeface="Times New Roman" panose="02020603050405020304" pitchFamily="18" charset="0"/>
                <a:ea typeface="楷体_GB2312"/>
                <a:cs typeface="楷体_GB2312"/>
              </a:rPr>
              <a:t> </a:t>
            </a:r>
            <a:r>
              <a:rPr kumimoji="1" lang="en-US" altLang="zh-CN" sz="2400" b="1">
                <a:solidFill>
                  <a:srgbClr val="66FFFF"/>
                </a:solidFill>
                <a:latin typeface="Times New Roman" panose="02020603050405020304" pitchFamily="18" charset="0"/>
                <a:ea typeface="楷体_GB2312"/>
                <a:cs typeface="楷体_GB2312"/>
              </a:rPr>
              <a:t>&lt;&lt; </a:t>
            </a:r>
            <a:r>
              <a:rPr kumimoji="1" lang="en-US" altLang="zh-CN" sz="2400" b="1" i="1">
                <a:solidFill>
                  <a:srgbClr val="66FFFF"/>
                </a:solidFill>
                <a:latin typeface="Times New Roman" panose="02020603050405020304" pitchFamily="18" charset="0"/>
                <a:ea typeface="楷体_GB2312"/>
                <a:cs typeface="楷体_GB2312"/>
              </a:rPr>
              <a:t>c </a:t>
            </a:r>
            <a:r>
              <a:rPr kumimoji="1" lang="zh-CN" altLang="en-US" sz="2400" b="1">
                <a:solidFill>
                  <a:schemeClr val="bg1"/>
                </a:solidFill>
                <a:latin typeface="Times New Roman" panose="02020603050405020304" pitchFamily="18" charset="0"/>
                <a:ea typeface="楷体_GB2312"/>
                <a:cs typeface="楷体_GB2312"/>
              </a:rPr>
              <a:t>时，</a:t>
            </a:r>
            <a:r>
              <a:rPr kumimoji="1" lang="zh-CN" altLang="en-US" sz="2400" b="1" i="1">
                <a:solidFill>
                  <a:srgbClr val="66FFFF"/>
                </a:solidFill>
                <a:latin typeface="Times New Roman" panose="02020603050405020304" pitchFamily="18" charset="0"/>
                <a:ea typeface="楷体_GB2312"/>
                <a:cs typeface="楷体_GB2312"/>
                <a:sym typeface="Symbol" panose="05050102010706020507" pitchFamily="18" charset="2"/>
              </a:rPr>
              <a:t> </a:t>
            </a:r>
            <a:r>
              <a:rPr kumimoji="1" lang="zh-CN" altLang="en-US" sz="2400" b="1">
                <a:solidFill>
                  <a:srgbClr val="66FFFF"/>
                </a:solidFill>
                <a:latin typeface="Times New Roman" panose="02020603050405020304" pitchFamily="18" charset="0"/>
                <a:ea typeface="楷体_GB2312"/>
                <a:cs typeface="楷体_GB2312"/>
                <a:sym typeface="Symbol" panose="05050102010706020507" pitchFamily="18" charset="2"/>
              </a:rPr>
              <a:t> </a:t>
            </a:r>
            <a:r>
              <a:rPr kumimoji="1" lang="en-US" altLang="zh-CN" sz="2400" b="1">
                <a:solidFill>
                  <a:srgbClr val="66FFFF"/>
                </a:solidFill>
                <a:latin typeface="Times New Roman" panose="02020603050405020304" pitchFamily="18" charset="0"/>
                <a:ea typeface="楷体_GB2312"/>
                <a:cs typeface="楷体_GB2312"/>
                <a:sym typeface="Symbol" panose="05050102010706020507" pitchFamily="18" charset="2"/>
              </a:rPr>
              <a:t>0</a:t>
            </a:r>
            <a:r>
              <a:rPr kumimoji="1" lang="en-US" altLang="zh-CN" sz="2400" b="1">
                <a:solidFill>
                  <a:schemeClr val="bg1"/>
                </a:solidFill>
                <a:latin typeface="Times New Roman" panose="02020603050405020304" pitchFamily="18" charset="0"/>
                <a:ea typeface="楷体_GB2312"/>
                <a:cs typeface="楷体_GB2312"/>
                <a:sym typeface="Symbol" panose="05050102010706020507" pitchFamily="18" charset="2"/>
              </a:rPr>
              <a:t>,  </a:t>
            </a:r>
            <a:r>
              <a:rPr kumimoji="1" lang="zh-CN" altLang="en-US" sz="2400" b="1">
                <a:solidFill>
                  <a:schemeClr val="bg1"/>
                </a:solidFill>
                <a:latin typeface="Times New Roman" panose="02020603050405020304" pitchFamily="18" charset="0"/>
                <a:ea typeface="楷体_GB2312"/>
                <a:cs typeface="楷体_GB2312"/>
              </a:rPr>
              <a:t>有</a:t>
            </a:r>
            <a:endParaRPr kumimoji="1" lang="zh-CN" altLang="en-US" sz="2400" b="1" baseline="-25000">
              <a:solidFill>
                <a:schemeClr val="bg1"/>
              </a:solidFill>
              <a:latin typeface="Times New Roman" panose="02020603050405020304" pitchFamily="18" charset="0"/>
              <a:ea typeface="楷体_GB2312"/>
              <a:cs typeface="楷体_GB2312"/>
            </a:endParaRPr>
          </a:p>
        </p:txBody>
      </p:sp>
      <p:graphicFrame>
        <p:nvGraphicFramePr>
          <p:cNvPr id="2053123" name="Object 3"/>
          <p:cNvGraphicFramePr>
            <a:graphicFrameLocks/>
          </p:cNvGraphicFramePr>
          <p:nvPr/>
        </p:nvGraphicFramePr>
        <p:xfrm>
          <a:off x="1384300" y="1146175"/>
          <a:ext cx="3692525" cy="914400"/>
        </p:xfrm>
        <a:graphic>
          <a:graphicData uri="http://schemas.openxmlformats.org/presentationml/2006/ole">
            <mc:AlternateContent xmlns:mc="http://schemas.openxmlformats.org/markup-compatibility/2006">
              <mc:Choice xmlns:v="urn:schemas-microsoft-com:vml" Requires="v">
                <p:oleObj spid="_x0000_s18963" name="公式" r:id="rId3" imgW="3586016" imgH="804765" progId="Equation.3">
                  <p:embed/>
                </p:oleObj>
              </mc:Choice>
              <mc:Fallback>
                <p:oleObj name="公式" r:id="rId3" imgW="3586016" imgH="804765"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4300" y="1146175"/>
                        <a:ext cx="3692525" cy="9144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24" name="Object 4"/>
          <p:cNvGraphicFramePr>
            <a:graphicFrameLocks/>
          </p:cNvGraphicFramePr>
          <p:nvPr/>
        </p:nvGraphicFramePr>
        <p:xfrm>
          <a:off x="1862138" y="2205038"/>
          <a:ext cx="4300537" cy="863600"/>
        </p:xfrm>
        <a:graphic>
          <a:graphicData uri="http://schemas.openxmlformats.org/presentationml/2006/ole">
            <mc:AlternateContent xmlns:mc="http://schemas.openxmlformats.org/markup-compatibility/2006">
              <mc:Choice xmlns:v="urn:schemas-microsoft-com:vml" Requires="v">
                <p:oleObj spid="_x0000_s18964" name="公式" r:id="rId5" imgW="4186286" imgH="757140" progId="Equation.3">
                  <p:embed/>
                </p:oleObj>
              </mc:Choice>
              <mc:Fallback>
                <p:oleObj name="公式" r:id="rId5" imgW="4186286" imgH="757140"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2138" y="2205038"/>
                        <a:ext cx="4300537" cy="8636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25" name="Object 5"/>
          <p:cNvGraphicFramePr>
            <a:graphicFrameLocks/>
          </p:cNvGraphicFramePr>
          <p:nvPr/>
        </p:nvGraphicFramePr>
        <p:xfrm>
          <a:off x="6326188" y="2278063"/>
          <a:ext cx="1054100" cy="877887"/>
        </p:xfrm>
        <a:graphic>
          <a:graphicData uri="http://schemas.openxmlformats.org/presentationml/2006/ole">
            <mc:AlternateContent xmlns:mc="http://schemas.openxmlformats.org/markup-compatibility/2006">
              <mc:Choice xmlns:v="urn:schemas-microsoft-com:vml" Requires="v">
                <p:oleObj spid="_x0000_s18965" name="公式" r:id="rId7" imgW="947949" imgH="766860" progId="Equation.3">
                  <p:embed/>
                </p:oleObj>
              </mc:Choice>
              <mc:Fallback>
                <p:oleObj name="公式" r:id="rId7" imgW="947949" imgH="766860"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6188" y="2278063"/>
                        <a:ext cx="1054100" cy="8778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3127" name="Object 7"/>
          <p:cNvGraphicFramePr>
            <a:graphicFrameLocks/>
          </p:cNvGraphicFramePr>
          <p:nvPr/>
        </p:nvGraphicFramePr>
        <p:xfrm>
          <a:off x="7596188" y="1027113"/>
          <a:ext cx="931862" cy="241300"/>
        </p:xfrm>
        <a:graphic>
          <a:graphicData uri="http://schemas.openxmlformats.org/presentationml/2006/ole">
            <mc:AlternateContent xmlns:mc="http://schemas.openxmlformats.org/markup-compatibility/2006">
              <mc:Choice xmlns:v="urn:schemas-microsoft-com:vml" Requires="v">
                <p:oleObj spid="_x0000_s18966" name="公式" r:id="rId9" imgW="814339" imgH="128782" progId="Equation.3">
                  <p:embed/>
                </p:oleObj>
              </mc:Choice>
              <mc:Fallback>
                <p:oleObj name="公式" r:id="rId9" imgW="814339" imgH="128782" progId="Equation.3">
                  <p:embed/>
                  <p:pic>
                    <p:nvPicPr>
                      <p:cNvPr id="0"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96188" y="1027113"/>
                        <a:ext cx="931862" cy="2413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128" name="Rectangle 8"/>
          <p:cNvSpPr>
            <a:spLocks noChangeArrowheads="1"/>
          </p:cNvSpPr>
          <p:nvPr/>
        </p:nvSpPr>
        <p:spPr bwMode="auto">
          <a:xfrm>
            <a:off x="7451725" y="130175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仿宋_GB2312"/>
                <a:ea typeface="仿宋_GB2312"/>
                <a:cs typeface="仿宋_GB2312"/>
              </a:rPr>
              <a:t>出现退化</a:t>
            </a:r>
          </a:p>
        </p:txBody>
      </p:sp>
      <p:sp>
        <p:nvSpPr>
          <p:cNvPr id="2053129" name="Rectangle 9"/>
          <p:cNvSpPr>
            <a:spLocks noChangeArrowheads="1"/>
          </p:cNvSpPr>
          <p:nvPr/>
        </p:nvSpPr>
        <p:spPr bwMode="auto">
          <a:xfrm>
            <a:off x="769938" y="3214688"/>
            <a:ext cx="8194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marL="450850" indent="-4508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dirty="0">
                <a:solidFill>
                  <a:schemeClr val="bg1"/>
                </a:solidFill>
                <a:latin typeface="Times New Roman" panose="02020603050405020304" pitchFamily="18" charset="0"/>
                <a:ea typeface="楷体_GB2312"/>
                <a:cs typeface="楷体_GB2312"/>
              </a:rPr>
              <a:t>(2) </a:t>
            </a:r>
            <a:r>
              <a:rPr kumimoji="1" lang="zh-CN" altLang="en-US" sz="2400" b="1" dirty="0">
                <a:solidFill>
                  <a:schemeClr val="bg1"/>
                </a:solidFill>
                <a:latin typeface="Times New Roman" panose="02020603050405020304" pitchFamily="18" charset="0"/>
                <a:ea typeface="楷体_GB2312"/>
                <a:cs typeface="楷体_GB2312"/>
              </a:rPr>
              <a:t>当</a:t>
            </a:r>
            <a:r>
              <a:rPr kumimoji="1" lang="en-US" altLang="zh-CN" sz="2400" b="1" i="1" dirty="0">
                <a:solidFill>
                  <a:srgbClr val="66FFFF"/>
                </a:solidFill>
                <a:latin typeface="Bookman Old Style" panose="02050604050505020204" pitchFamily="18" charset="0"/>
              </a:rPr>
              <a:t>v</a:t>
            </a:r>
            <a:r>
              <a:rPr kumimoji="1" lang="en-US" altLang="zh-CN" sz="2400" b="1" i="1" dirty="0">
                <a:solidFill>
                  <a:srgbClr val="66FFFF"/>
                </a:solidFill>
                <a:latin typeface="Times New Roman" panose="02020603050405020304" pitchFamily="18" charset="0"/>
              </a:rPr>
              <a:t> </a:t>
            </a:r>
            <a:r>
              <a:rPr kumimoji="1" lang="en-US" altLang="zh-CN" sz="2400" b="1" dirty="0">
                <a:solidFill>
                  <a:srgbClr val="66FFFF"/>
                </a:solidFill>
                <a:latin typeface="Times New Roman" panose="02020603050405020304" pitchFamily="18" charset="0"/>
                <a:sym typeface="Symbol" panose="05050102010706020507" pitchFamily="18" charset="2"/>
              </a:rPr>
              <a:t></a:t>
            </a:r>
            <a:r>
              <a:rPr kumimoji="1" lang="en-US" altLang="zh-CN" sz="2400" b="1" dirty="0">
                <a:solidFill>
                  <a:srgbClr val="66FFFF"/>
                </a:solidFill>
                <a:latin typeface="Times New Roman" panose="02020603050405020304" pitchFamily="18" charset="0"/>
              </a:rPr>
              <a:t> </a:t>
            </a:r>
            <a:r>
              <a:rPr kumimoji="1" lang="en-US" altLang="zh-CN" sz="2400" b="1" i="1" dirty="0">
                <a:solidFill>
                  <a:srgbClr val="66FFFF"/>
                </a:solidFill>
                <a:latin typeface="Times New Roman" panose="02020603050405020304" pitchFamily="18" charset="0"/>
              </a:rPr>
              <a:t>c</a:t>
            </a:r>
            <a:r>
              <a:rPr kumimoji="1" lang="zh-CN" altLang="en-US" sz="2400" b="1" dirty="0">
                <a:solidFill>
                  <a:schemeClr val="bg1"/>
                </a:solidFill>
                <a:latin typeface="Times New Roman" panose="02020603050405020304" pitchFamily="18" charset="0"/>
              </a:rPr>
              <a:t>，</a:t>
            </a:r>
            <a:r>
              <a:rPr kumimoji="1" lang="en-US" altLang="zh-CN" sz="2400" b="1" i="1" dirty="0" err="1">
                <a:solidFill>
                  <a:srgbClr val="66FFFF"/>
                </a:solidFill>
                <a:latin typeface="Times New Roman" panose="02020603050405020304" pitchFamily="18" charset="0"/>
              </a:rPr>
              <a:t>E</a:t>
            </a:r>
            <a:r>
              <a:rPr kumimoji="1" lang="en-US" altLang="zh-CN" sz="2400" b="1" i="1" baseline="-25000" dirty="0" err="1">
                <a:solidFill>
                  <a:srgbClr val="66FFFF"/>
                </a:solidFill>
                <a:latin typeface="Times New Roman" panose="02020603050405020304" pitchFamily="18" charset="0"/>
              </a:rPr>
              <a:t>k</a:t>
            </a:r>
            <a:r>
              <a:rPr kumimoji="1" lang="en-US" altLang="zh-CN" sz="2400" b="1" dirty="0">
                <a:solidFill>
                  <a:srgbClr val="66FFFF"/>
                </a:solidFill>
                <a:latin typeface="Times New Roman" panose="02020603050405020304" pitchFamily="18" charset="0"/>
              </a:rPr>
              <a:t> </a:t>
            </a:r>
            <a:r>
              <a:rPr kumimoji="1" lang="en-US" altLang="zh-CN" sz="2400" b="1" dirty="0">
                <a:solidFill>
                  <a:srgbClr val="66FFFF"/>
                </a:solidFill>
                <a:latin typeface="Times New Roman" panose="02020603050405020304" pitchFamily="18" charset="0"/>
                <a:sym typeface="Symbol" panose="05050102010706020507" pitchFamily="18" charset="2"/>
              </a:rPr>
              <a:t> </a:t>
            </a:r>
            <a:r>
              <a:rPr kumimoji="1" lang="en-US" altLang="zh-CN" sz="2400" b="1" dirty="0">
                <a:solidFill>
                  <a:srgbClr val="66FFFF"/>
                </a:solidFill>
                <a:latin typeface="Symbol" panose="05050102010706020507" pitchFamily="18" charset="2"/>
                <a:sym typeface="Symbol" panose="05050102010706020507" pitchFamily="18" charset="2"/>
              </a:rPr>
              <a:t></a:t>
            </a:r>
            <a:r>
              <a:rPr kumimoji="1" lang="en-US" altLang="zh-CN" sz="2400" b="1" dirty="0">
                <a:solidFill>
                  <a:schemeClr val="bg1"/>
                </a:solidFill>
                <a:latin typeface="Times New Roman" panose="02020603050405020304" pitchFamily="18" charset="0"/>
                <a:sym typeface="Symbol" panose="05050102010706020507" pitchFamily="18" charset="2"/>
              </a:rPr>
              <a:t> </a:t>
            </a:r>
            <a:r>
              <a:rPr kumimoji="1" lang="zh-CN" altLang="en-US" sz="2400" b="1" dirty="0">
                <a:solidFill>
                  <a:schemeClr val="bg1"/>
                </a:solidFill>
                <a:latin typeface="Times New Roman" panose="02020603050405020304" pitchFamily="18" charset="0"/>
              </a:rPr>
              <a:t>，</a:t>
            </a:r>
            <a:r>
              <a:rPr kumimoji="1" lang="zh-CN" altLang="en-US" sz="2400" b="1" dirty="0">
                <a:solidFill>
                  <a:schemeClr val="bg1"/>
                </a:solidFill>
                <a:latin typeface="Times New Roman" panose="02020603050405020304" pitchFamily="18" charset="0"/>
                <a:ea typeface="楷体_GB2312"/>
                <a:cs typeface="楷体_GB2312"/>
              </a:rPr>
              <a:t>意味着将一个静止质量不为零的粒子，使其速度达到光速</a:t>
            </a:r>
            <a:r>
              <a:rPr kumimoji="1" lang="zh-CN" altLang="en-US" sz="2400" b="1" dirty="0" smtClean="0">
                <a:solidFill>
                  <a:schemeClr val="bg1"/>
                </a:solidFill>
                <a:latin typeface="Times New Roman" panose="02020603050405020304" pitchFamily="18" charset="0"/>
                <a:ea typeface="楷体_GB2312"/>
                <a:cs typeface="楷体_GB2312"/>
              </a:rPr>
              <a:t>，外力做功为</a:t>
            </a:r>
            <a:r>
              <a:rPr kumimoji="1" lang="en-US" altLang="zh-CN" sz="2400" b="1" dirty="0" smtClean="0">
                <a:solidFill>
                  <a:schemeClr val="bg1"/>
                </a:solidFill>
                <a:latin typeface="Symbol" panose="05050102010706020507" pitchFamily="18" charset="2"/>
                <a:sym typeface="Symbol" panose="05050102010706020507" pitchFamily="18" charset="2"/>
              </a:rPr>
              <a:t></a:t>
            </a:r>
            <a:r>
              <a:rPr kumimoji="1" lang="zh-CN" altLang="en-US" sz="2400" b="1" dirty="0" smtClean="0">
                <a:solidFill>
                  <a:schemeClr val="bg1"/>
                </a:solidFill>
                <a:latin typeface="Symbol" panose="05050102010706020507" pitchFamily="18" charset="2"/>
                <a:sym typeface="Symbol" panose="05050102010706020507" pitchFamily="18" charset="2"/>
              </a:rPr>
              <a:t>，</a:t>
            </a:r>
            <a:r>
              <a:rPr kumimoji="1" lang="zh-CN" altLang="en-US" sz="2400" b="1" dirty="0" smtClean="0">
                <a:solidFill>
                  <a:schemeClr val="bg1"/>
                </a:solidFill>
                <a:latin typeface="Times New Roman" panose="02020603050405020304" pitchFamily="18" charset="0"/>
                <a:ea typeface="楷体_GB2312"/>
                <a:cs typeface="楷体_GB2312"/>
              </a:rPr>
              <a:t>是</a:t>
            </a:r>
            <a:r>
              <a:rPr kumimoji="1" lang="zh-CN" altLang="en-US" sz="2400" b="1" dirty="0">
                <a:solidFill>
                  <a:schemeClr val="bg1"/>
                </a:solidFill>
                <a:latin typeface="Times New Roman" panose="02020603050405020304" pitchFamily="18" charset="0"/>
                <a:ea typeface="楷体_GB2312"/>
                <a:cs typeface="楷体_GB2312"/>
              </a:rPr>
              <a:t>不可能的。</a:t>
            </a:r>
          </a:p>
        </p:txBody>
      </p:sp>
      <p:sp>
        <p:nvSpPr>
          <p:cNvPr id="2053130" name="Rectangle 10"/>
          <p:cNvSpPr>
            <a:spLocks noChangeArrowheads="1"/>
          </p:cNvSpPr>
          <p:nvPr/>
        </p:nvSpPr>
        <p:spPr bwMode="auto">
          <a:xfrm>
            <a:off x="755650" y="4365625"/>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dirty="0">
                <a:solidFill>
                  <a:schemeClr val="bg1"/>
                </a:solidFill>
                <a:latin typeface="Times New Roman" panose="02020603050405020304" pitchFamily="18" charset="0"/>
                <a:ea typeface="楷体_GB2312"/>
                <a:cs typeface="楷体_GB2312"/>
              </a:rPr>
              <a:t>(3) </a:t>
            </a:r>
            <a:r>
              <a:rPr kumimoji="1" lang="zh-CN" altLang="en-US" sz="2400" b="1" dirty="0">
                <a:solidFill>
                  <a:srgbClr val="00FFFF"/>
                </a:solidFill>
                <a:latin typeface="Times New Roman" panose="02020603050405020304" pitchFamily="18" charset="0"/>
                <a:ea typeface="楷体_GB2312"/>
                <a:cs typeface="楷体_GB2312"/>
              </a:rPr>
              <a:t>静止能量  总能量  </a:t>
            </a:r>
          </a:p>
        </p:txBody>
      </p:sp>
      <p:sp>
        <p:nvSpPr>
          <p:cNvPr id="2053131" name="Text Box 11"/>
          <p:cNvSpPr txBox="1">
            <a:spLocks noChangeArrowheads="1"/>
          </p:cNvSpPr>
          <p:nvPr/>
        </p:nvSpPr>
        <p:spPr bwMode="auto">
          <a:xfrm>
            <a:off x="3438525" y="5564188"/>
            <a:ext cx="2151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总  能  量：</a:t>
            </a:r>
          </a:p>
        </p:txBody>
      </p:sp>
      <p:graphicFrame>
        <p:nvGraphicFramePr>
          <p:cNvPr id="2053132" name="Object 12"/>
          <p:cNvGraphicFramePr>
            <a:graphicFrameLocks/>
          </p:cNvGraphicFramePr>
          <p:nvPr/>
        </p:nvGraphicFramePr>
        <p:xfrm>
          <a:off x="4933950" y="4870450"/>
          <a:ext cx="1403350" cy="482600"/>
        </p:xfrm>
        <a:graphic>
          <a:graphicData uri="http://schemas.openxmlformats.org/presentationml/2006/ole">
            <mc:AlternateContent xmlns:mc="http://schemas.openxmlformats.org/markup-compatibility/2006">
              <mc:Choice xmlns:v="urn:schemas-microsoft-com:vml" Requires="v">
                <p:oleObj spid="_x0000_s18967" name="公式" r:id="rId11" imgW="1300016" imgH="376140" progId="Equation.3">
                  <p:embed/>
                </p:oleObj>
              </mc:Choice>
              <mc:Fallback>
                <p:oleObj name="公式" r:id="rId11" imgW="1300016" imgH="376140" progId="Equation.3">
                  <p:embed/>
                  <p:pic>
                    <p:nvPicPr>
                      <p:cNvPr id="0" name="Object 12"/>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3950" y="4870450"/>
                        <a:ext cx="140335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133" name="Text Box 13"/>
          <p:cNvSpPr txBox="1">
            <a:spLocks noChangeArrowheads="1"/>
          </p:cNvSpPr>
          <p:nvPr/>
        </p:nvSpPr>
        <p:spPr bwMode="auto">
          <a:xfrm>
            <a:off x="3438525" y="4843463"/>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rPr>
              <a:t>静止能量：</a:t>
            </a:r>
          </a:p>
        </p:txBody>
      </p:sp>
      <p:graphicFrame>
        <p:nvGraphicFramePr>
          <p:cNvPr id="2053134" name="Object 14"/>
          <p:cNvGraphicFramePr>
            <a:graphicFrameLocks/>
          </p:cNvGraphicFramePr>
          <p:nvPr/>
        </p:nvGraphicFramePr>
        <p:xfrm>
          <a:off x="4979988" y="5576888"/>
          <a:ext cx="1181100" cy="392112"/>
        </p:xfrm>
        <a:graphic>
          <a:graphicData uri="http://schemas.openxmlformats.org/presentationml/2006/ole">
            <mc:AlternateContent xmlns:mc="http://schemas.openxmlformats.org/markup-compatibility/2006">
              <mc:Choice xmlns:v="urn:schemas-microsoft-com:vml" Requires="v">
                <p:oleObj spid="_x0000_s18968" name="公式" r:id="rId13" imgW="1071806" imgH="280890" progId="Equation.3">
                  <p:embed/>
                </p:oleObj>
              </mc:Choice>
              <mc:Fallback>
                <p:oleObj name="公式" r:id="rId13" imgW="1071806" imgH="280890" progId="Equation.3">
                  <p:embed/>
                  <p:pic>
                    <p:nvPicPr>
                      <p:cNvPr id="0" name="Object 14"/>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9988" y="5576888"/>
                        <a:ext cx="1181100"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135" name="AutoShape 15"/>
          <p:cNvSpPr>
            <a:spLocks noChangeArrowheads="1"/>
          </p:cNvSpPr>
          <p:nvPr/>
        </p:nvSpPr>
        <p:spPr bwMode="auto">
          <a:xfrm>
            <a:off x="6823075" y="4365625"/>
            <a:ext cx="1944688" cy="792163"/>
          </a:xfrm>
          <a:prstGeom prst="wedgeRoundRectCallout">
            <a:avLst>
              <a:gd name="adj1" fmla="val -76120"/>
              <a:gd name="adj2" fmla="val 44588"/>
              <a:gd name="adj3" fmla="val 16667"/>
            </a:avLst>
          </a:prstGeom>
          <a:solidFill>
            <a:srgbClr val="808080"/>
          </a:solidFill>
          <a:ln w="9525">
            <a:solidFill>
              <a:srgbClr val="FFCC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FFFF"/>
                </a:solidFill>
                <a:latin typeface="Times New Roman" panose="02020603050405020304" pitchFamily="18" charset="0"/>
              </a:rPr>
              <a:t>任何宏观静止物体具有能量</a:t>
            </a:r>
          </a:p>
        </p:txBody>
      </p:sp>
      <p:sp>
        <p:nvSpPr>
          <p:cNvPr id="2053136" name="AutoShape 16"/>
          <p:cNvSpPr>
            <a:spLocks noChangeArrowheads="1"/>
          </p:cNvSpPr>
          <p:nvPr/>
        </p:nvSpPr>
        <p:spPr bwMode="auto">
          <a:xfrm>
            <a:off x="6823075" y="5373688"/>
            <a:ext cx="1944688" cy="792162"/>
          </a:xfrm>
          <a:prstGeom prst="wedgeRoundRectCallout">
            <a:avLst>
              <a:gd name="adj1" fmla="val -80204"/>
              <a:gd name="adj2" fmla="val 11120"/>
              <a:gd name="adj3" fmla="val 16667"/>
            </a:avLst>
          </a:prstGeom>
          <a:solidFill>
            <a:srgbClr val="808080"/>
          </a:solidFill>
          <a:ln w="9525">
            <a:solidFill>
              <a:srgbClr val="FFCC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dirty="0">
                <a:solidFill>
                  <a:srgbClr val="00FFFF"/>
                </a:solidFill>
                <a:latin typeface="Times New Roman" panose="02020603050405020304" pitchFamily="18" charset="0"/>
              </a:rPr>
              <a:t>相对论质量是能量的量度</a:t>
            </a:r>
          </a:p>
        </p:txBody>
      </p:sp>
      <p:graphicFrame>
        <p:nvGraphicFramePr>
          <p:cNvPr id="2053137" name="Object 17"/>
          <p:cNvGraphicFramePr>
            <a:graphicFrameLocks/>
          </p:cNvGraphicFramePr>
          <p:nvPr/>
        </p:nvGraphicFramePr>
        <p:xfrm>
          <a:off x="971550" y="5178425"/>
          <a:ext cx="2371725" cy="482600"/>
        </p:xfrm>
        <a:graphic>
          <a:graphicData uri="http://schemas.openxmlformats.org/presentationml/2006/ole">
            <mc:AlternateContent xmlns:mc="http://schemas.openxmlformats.org/markup-compatibility/2006">
              <mc:Choice xmlns:v="urn:schemas-microsoft-com:vml" Requires="v">
                <p:oleObj spid="_x0000_s18969" name="公式" r:id="rId15" imgW="2262106" imgH="376140" progId="Equation.3">
                  <p:embed/>
                </p:oleObj>
              </mc:Choice>
              <mc:Fallback>
                <p:oleObj name="公式" r:id="rId15" imgW="2262106" imgH="376140" progId="Equation.3">
                  <p:embed/>
                  <p:pic>
                    <p:nvPicPr>
                      <p:cNvPr id="0" name="Object 17"/>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5178425"/>
                        <a:ext cx="2371725" cy="482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Rectangle 8"/>
          <p:cNvSpPr>
            <a:spLocks noChangeArrowheads="1"/>
          </p:cNvSpPr>
          <p:nvPr/>
        </p:nvSpPr>
        <p:spPr bwMode="auto">
          <a:xfrm>
            <a:off x="407988" y="2119313"/>
            <a:ext cx="12906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仿宋_GB2312"/>
                <a:ea typeface="仿宋_GB2312"/>
                <a:cs typeface="仿宋_GB2312"/>
              </a:rPr>
              <a:t>采用泰勒展开</a:t>
            </a:r>
          </a:p>
        </p:txBody>
      </p:sp>
      <p:graphicFrame>
        <p:nvGraphicFramePr>
          <p:cNvPr id="2" name="对象 1"/>
          <p:cNvGraphicFramePr>
            <a:graphicFrameLocks noChangeAspect="1"/>
          </p:cNvGraphicFramePr>
          <p:nvPr>
            <p:extLst>
              <p:ext uri="{D42A27DB-BD31-4B8C-83A1-F6EECF244321}">
                <p14:modId xmlns:p14="http://schemas.microsoft.com/office/powerpoint/2010/main" val="3407234139"/>
              </p:ext>
            </p:extLst>
          </p:nvPr>
        </p:nvGraphicFramePr>
        <p:xfrm>
          <a:off x="5191125" y="1157288"/>
          <a:ext cx="1052513" cy="876300"/>
        </p:xfrm>
        <a:graphic>
          <a:graphicData uri="http://schemas.openxmlformats.org/presentationml/2006/ole">
            <mc:AlternateContent xmlns:mc="http://schemas.openxmlformats.org/markup-compatibility/2006">
              <mc:Choice xmlns:v="urn:schemas-microsoft-com:vml" Requires="v">
                <p:oleObj spid="_x0000_s18970" name="Equation" r:id="rId17" imgW="1053079" imgH="876271" progId="Equation.DSMT4">
                  <p:embed/>
                </p:oleObj>
              </mc:Choice>
              <mc:Fallback>
                <p:oleObj name="Equation" r:id="rId17" imgW="1053079" imgH="876271" progId="Equation.DSMT4">
                  <p:embed/>
                  <p:pic>
                    <p:nvPicPr>
                      <p:cNvPr id="0" name=""/>
                      <p:cNvPicPr/>
                      <p:nvPr/>
                    </p:nvPicPr>
                    <p:blipFill>
                      <a:blip r:embed="rId18"/>
                      <a:stretch>
                        <a:fillRect/>
                      </a:stretch>
                    </p:blipFill>
                    <p:spPr>
                      <a:xfrm>
                        <a:off x="5191125" y="1157288"/>
                        <a:ext cx="1052513" cy="876300"/>
                      </a:xfrm>
                      <a:prstGeom prst="rect">
                        <a:avLst/>
                      </a:prstGeom>
                    </p:spPr>
                  </p:pic>
                </p:oleObj>
              </mc:Fallback>
            </mc:AlternateContent>
          </a:graphicData>
        </a:graphic>
      </p:graphicFrame>
      <p:pic>
        <p:nvPicPr>
          <p:cNvPr id="20" name="Picture 28" descr="j007871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433775" y="976313"/>
            <a:ext cx="4302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31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053123"/>
                                        </p:tgtEl>
                                        <p:attrNameLst>
                                          <p:attrName>style.visibility</p:attrName>
                                        </p:attrNameLst>
                                      </p:cBhvr>
                                      <p:to>
                                        <p:strVal val="visible"/>
                                      </p:to>
                                    </p:set>
                                    <p:animEffect transition="in" filter="wipe(left)">
                                      <p:cBhvr>
                                        <p:cTn id="11" dur="500"/>
                                        <p:tgtEl>
                                          <p:spTgt spid="20531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9" presetClass="entr" presetSubtype="1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0" fill="hold"/>
                                        <p:tgtEl>
                                          <p:spTgt spid="20"/>
                                        </p:tgtEl>
                                        <p:attrNameLst>
                                          <p:attrName>ppt_w</p:attrName>
                                        </p:attrNameLst>
                                      </p:cBhvr>
                                      <p:tavLst>
                                        <p:tav tm="0" fmla="#ppt_w*sin(2.5*pi*$)">
                                          <p:val>
                                            <p:fltVal val="0"/>
                                          </p:val>
                                        </p:tav>
                                        <p:tav tm="100000">
                                          <p:val>
                                            <p:fltVal val="1"/>
                                          </p:val>
                                        </p:tav>
                                      </p:tavLst>
                                    </p:anim>
                                    <p:anim calcmode="lin" valueType="num">
                                      <p:cBhvr>
                                        <p:cTn id="22" dur="5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300" fill="hold"/>
                                        <p:tgtEl>
                                          <p:spTgt spid="18"/>
                                        </p:tgtEl>
                                        <p:attrNameLst>
                                          <p:attrName>ppt_w</p:attrName>
                                        </p:attrNameLst>
                                      </p:cBhvr>
                                      <p:tavLst>
                                        <p:tav tm="0">
                                          <p:val>
                                            <p:fltVal val="0"/>
                                          </p:val>
                                        </p:tav>
                                        <p:tav tm="100000">
                                          <p:val>
                                            <p:strVal val="#ppt_w"/>
                                          </p:val>
                                        </p:tav>
                                      </p:tavLst>
                                    </p:anim>
                                    <p:anim calcmode="lin" valueType="num">
                                      <p:cBhvr>
                                        <p:cTn id="28" dur="3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2053124"/>
                                        </p:tgtEl>
                                        <p:attrNameLst>
                                          <p:attrName>style.visibility</p:attrName>
                                        </p:attrNameLst>
                                      </p:cBhvr>
                                      <p:to>
                                        <p:strVal val="visible"/>
                                      </p:to>
                                    </p:set>
                                    <p:animEffect transition="in" filter="wipe(left)">
                                      <p:cBhvr>
                                        <p:cTn id="33" dur="500"/>
                                        <p:tgtEl>
                                          <p:spTgt spid="20531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2053125"/>
                                        </p:tgtEl>
                                        <p:attrNameLst>
                                          <p:attrName>style.visibility</p:attrName>
                                        </p:attrNameLst>
                                      </p:cBhvr>
                                      <p:to>
                                        <p:strVal val="visible"/>
                                      </p:to>
                                    </p:set>
                                    <p:animEffect transition="in" filter="wipe(left)">
                                      <p:cBhvr>
                                        <p:cTn id="38" dur="500"/>
                                        <p:tgtEl>
                                          <p:spTgt spid="20531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2053127"/>
                                        </p:tgtEl>
                                        <p:attrNameLst>
                                          <p:attrName>style.visibility</p:attrName>
                                        </p:attrNameLst>
                                      </p:cBhvr>
                                      <p:to>
                                        <p:strVal val="visible"/>
                                      </p:to>
                                    </p:set>
                                    <p:animEffect transition="in" filter="wipe(left)">
                                      <p:cBhvr>
                                        <p:cTn id="43" dur="500"/>
                                        <p:tgtEl>
                                          <p:spTgt spid="2053127"/>
                                        </p:tgtEl>
                                      </p:cBhvr>
                                    </p:animEffect>
                                  </p:childTnLst>
                                </p:cTn>
                              </p:par>
                            </p:childTnLst>
                          </p:cTn>
                        </p:par>
                        <p:par>
                          <p:cTn id="44" fill="hold" nodeType="afterGroup">
                            <p:stCondLst>
                              <p:cond delay="500"/>
                            </p:stCondLst>
                            <p:childTnLst>
                              <p:par>
                                <p:cTn id="45" presetID="23" presetClass="entr" presetSubtype="16" fill="hold" grpId="0" nodeType="afterEffect">
                                  <p:stCondLst>
                                    <p:cond delay="0"/>
                                  </p:stCondLst>
                                  <p:childTnLst>
                                    <p:set>
                                      <p:cBhvr>
                                        <p:cTn id="46" dur="1" fill="hold">
                                          <p:stCondLst>
                                            <p:cond delay="0"/>
                                          </p:stCondLst>
                                        </p:cTn>
                                        <p:tgtEl>
                                          <p:spTgt spid="2053128"/>
                                        </p:tgtEl>
                                        <p:attrNameLst>
                                          <p:attrName>style.visibility</p:attrName>
                                        </p:attrNameLst>
                                      </p:cBhvr>
                                      <p:to>
                                        <p:strVal val="visible"/>
                                      </p:to>
                                    </p:set>
                                    <p:anim calcmode="lin" valueType="num">
                                      <p:cBhvr>
                                        <p:cTn id="47" dur="300" fill="hold"/>
                                        <p:tgtEl>
                                          <p:spTgt spid="2053128"/>
                                        </p:tgtEl>
                                        <p:attrNameLst>
                                          <p:attrName>ppt_w</p:attrName>
                                        </p:attrNameLst>
                                      </p:cBhvr>
                                      <p:tavLst>
                                        <p:tav tm="0">
                                          <p:val>
                                            <p:fltVal val="0"/>
                                          </p:val>
                                        </p:tav>
                                        <p:tav tm="100000">
                                          <p:val>
                                            <p:strVal val="#ppt_w"/>
                                          </p:val>
                                        </p:tav>
                                      </p:tavLst>
                                    </p:anim>
                                    <p:anim calcmode="lin" valueType="num">
                                      <p:cBhvr>
                                        <p:cTn id="48" dur="300" fill="hold"/>
                                        <p:tgtEl>
                                          <p:spTgt spid="2053128"/>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1" fill="hold" grpId="0" nodeType="clickEffect">
                                  <p:stCondLst>
                                    <p:cond delay="0"/>
                                  </p:stCondLst>
                                  <p:childTnLst>
                                    <p:set>
                                      <p:cBhvr>
                                        <p:cTn id="52" dur="1" fill="hold">
                                          <p:stCondLst>
                                            <p:cond delay="0"/>
                                          </p:stCondLst>
                                        </p:cTn>
                                        <p:tgtEl>
                                          <p:spTgt spid="2053129"/>
                                        </p:tgtEl>
                                        <p:attrNameLst>
                                          <p:attrName>style.visibility</p:attrName>
                                        </p:attrNameLst>
                                      </p:cBhvr>
                                      <p:to>
                                        <p:strVal val="visible"/>
                                      </p:to>
                                    </p:set>
                                    <p:animEffect transition="in" filter="slide(fromTop)">
                                      <p:cBhvr>
                                        <p:cTn id="53" dur="300"/>
                                        <p:tgtEl>
                                          <p:spTgt spid="205312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2053130"/>
                                        </p:tgtEl>
                                        <p:attrNameLst>
                                          <p:attrName>style.visibility</p:attrName>
                                        </p:attrNameLst>
                                      </p:cBhvr>
                                      <p:to>
                                        <p:strVal val="visible"/>
                                      </p:to>
                                    </p:set>
                                    <p:anim calcmode="lin" valueType="num">
                                      <p:cBhvr>
                                        <p:cTn id="58" dur="300" fill="hold"/>
                                        <p:tgtEl>
                                          <p:spTgt spid="2053130"/>
                                        </p:tgtEl>
                                        <p:attrNameLst>
                                          <p:attrName>ppt_w</p:attrName>
                                        </p:attrNameLst>
                                      </p:cBhvr>
                                      <p:tavLst>
                                        <p:tav tm="0">
                                          <p:val>
                                            <p:fltVal val="0"/>
                                          </p:val>
                                        </p:tav>
                                        <p:tav tm="100000">
                                          <p:val>
                                            <p:strVal val="#ppt_w"/>
                                          </p:val>
                                        </p:tav>
                                      </p:tavLst>
                                    </p:anim>
                                    <p:anim calcmode="lin" valueType="num">
                                      <p:cBhvr>
                                        <p:cTn id="59" dur="300" fill="hold"/>
                                        <p:tgtEl>
                                          <p:spTgt spid="2053130"/>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2053137"/>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2053133"/>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2053132"/>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499"/>
                                          </p:stCondLst>
                                        </p:cTn>
                                        <p:tgtEl>
                                          <p:spTgt spid="205313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499"/>
                                          </p:stCondLst>
                                        </p:cTn>
                                        <p:tgtEl>
                                          <p:spTgt spid="2053134"/>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499"/>
                                          </p:stCondLst>
                                        </p:cTn>
                                        <p:tgtEl>
                                          <p:spTgt spid="205313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 presetClass="entr" presetSubtype="0" fill="hold" grpId="0" nodeType="clickEffect">
                                  <p:stCondLst>
                                    <p:cond delay="0"/>
                                  </p:stCondLst>
                                  <p:childTnLst>
                                    <p:set>
                                      <p:cBhvr>
                                        <p:cTn id="87" dur="1" fill="hold">
                                          <p:stCondLst>
                                            <p:cond delay="499"/>
                                          </p:stCondLst>
                                        </p:cTn>
                                        <p:tgtEl>
                                          <p:spTgt spid="2053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122" grpId="0" autoUpdateAnimBg="0"/>
      <p:bldP spid="2053128" grpId="0" autoUpdateAnimBg="0"/>
      <p:bldP spid="2053129" grpId="0" autoUpdateAnimBg="0"/>
      <p:bldP spid="2053130" grpId="0" autoUpdateAnimBg="0"/>
      <p:bldP spid="2053131" grpId="0" autoUpdateAnimBg="0"/>
      <p:bldP spid="2053133" grpId="0" autoUpdateAnimBg="0"/>
      <p:bldP spid="2053135" grpId="0" animBg="1" autoUpdateAnimBg="0"/>
      <p:bldP spid="2053136" grpId="0" animBg="1" autoUpdateAnimBg="0"/>
      <p:bldP spid="1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146" name="Rectangle 2"/>
          <p:cNvSpPr>
            <a:spLocks noChangeArrowheads="1"/>
          </p:cNvSpPr>
          <p:nvPr/>
        </p:nvSpPr>
        <p:spPr bwMode="auto">
          <a:xfrm>
            <a:off x="755650" y="523875"/>
            <a:ext cx="180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楷体_GB2312"/>
                <a:cs typeface="楷体_GB2312"/>
              </a:rPr>
              <a:t>质能关系</a:t>
            </a:r>
          </a:p>
        </p:txBody>
      </p:sp>
      <p:sp>
        <p:nvSpPr>
          <p:cNvPr id="2054148" name="Rectangle 4"/>
          <p:cNvSpPr>
            <a:spLocks noChangeArrowheads="1"/>
          </p:cNvSpPr>
          <p:nvPr/>
        </p:nvSpPr>
        <p:spPr bwMode="auto">
          <a:xfrm>
            <a:off x="3635375" y="1022350"/>
            <a:ext cx="49688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楷体_GB2312"/>
                <a:cs typeface="楷体_GB2312"/>
              </a:rPr>
              <a:t>物体的相对论总能量与物体的总质量成正比</a:t>
            </a:r>
            <a:r>
              <a:rPr kumimoji="1" lang="zh-CN" altLang="en-US" sz="2400" b="1">
                <a:solidFill>
                  <a:srgbClr val="FFFF00"/>
                </a:solidFill>
                <a:latin typeface="Times New Roman" panose="02020603050405020304" pitchFamily="18" charset="0"/>
                <a:ea typeface="楷体_GB2312"/>
                <a:cs typeface="楷体_GB2312"/>
              </a:rPr>
              <a:t> </a:t>
            </a:r>
            <a:r>
              <a:rPr kumimoji="1" lang="en-US" altLang="zh-CN" sz="2400" b="1">
                <a:solidFill>
                  <a:srgbClr val="FFFF00"/>
                </a:solidFill>
                <a:latin typeface="Times New Roman" panose="02020603050405020304" pitchFamily="18" charset="0"/>
              </a:rPr>
              <a:t>——</a:t>
            </a:r>
            <a:r>
              <a:rPr kumimoji="1" lang="zh-CN" altLang="en-US" sz="2400" b="1">
                <a:solidFill>
                  <a:srgbClr val="FFCC00"/>
                </a:solidFill>
                <a:latin typeface="Times New Roman" panose="02020603050405020304" pitchFamily="18" charset="0"/>
                <a:ea typeface="楷体_GB2312"/>
                <a:cs typeface="楷体_GB2312"/>
              </a:rPr>
              <a:t>质量与能量不可分割</a:t>
            </a:r>
          </a:p>
        </p:txBody>
      </p:sp>
      <p:sp>
        <p:nvSpPr>
          <p:cNvPr id="2054149" name="AutoShape 5"/>
          <p:cNvSpPr>
            <a:spLocks noChangeArrowheads="1"/>
          </p:cNvSpPr>
          <p:nvPr/>
        </p:nvSpPr>
        <p:spPr bwMode="auto">
          <a:xfrm rot="5400000">
            <a:off x="1692275" y="2060575"/>
            <a:ext cx="1079500" cy="6477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17694720 60000 65536"/>
              <a:gd name="T13" fmla="*/ 11796480 60000 65536"/>
              <a:gd name="T14" fmla="*/ 11796480 60000 65536"/>
              <a:gd name="T15" fmla="*/ 5898240 60000 65536"/>
              <a:gd name="T16" fmla="*/ 0 60000 65536"/>
              <a:gd name="T17" fmla="*/ 0 60000 65536"/>
              <a:gd name="T18" fmla="*/ 0 w 21600"/>
              <a:gd name="T19" fmla="*/ 17037 h 21600"/>
              <a:gd name="T20" fmla="*/ 1909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074" y="0"/>
                </a:moveTo>
                <a:lnTo>
                  <a:pt x="12547" y="7358"/>
                </a:lnTo>
                <a:lnTo>
                  <a:pt x="15057" y="7358"/>
                </a:lnTo>
                <a:lnTo>
                  <a:pt x="15057" y="17037"/>
                </a:lnTo>
                <a:lnTo>
                  <a:pt x="0" y="17037"/>
                </a:lnTo>
                <a:lnTo>
                  <a:pt x="0" y="21600"/>
                </a:lnTo>
                <a:lnTo>
                  <a:pt x="19090" y="21600"/>
                </a:lnTo>
                <a:lnTo>
                  <a:pt x="19090" y="7358"/>
                </a:lnTo>
                <a:lnTo>
                  <a:pt x="21600" y="7358"/>
                </a:lnTo>
                <a:lnTo>
                  <a:pt x="17074" y="0"/>
                </a:lnTo>
                <a:close/>
              </a:path>
            </a:pathLst>
          </a:custGeom>
          <a:solidFill>
            <a:srgbClr val="FFCCFF"/>
          </a:solidFill>
          <a:ln w="22225">
            <a:solidFill>
              <a:srgbClr val="FFCCFF"/>
            </a:solidFill>
            <a:miter lim="800000"/>
            <a:headEnd/>
            <a:tailEnd/>
          </a:ln>
        </p:spPr>
        <p:txBody>
          <a:bodyPr wrap="none" anchor="ctr"/>
          <a:lstStyle/>
          <a:p>
            <a:endParaRPr lang="zh-CN" altLang="en-US"/>
          </a:p>
        </p:txBody>
      </p:sp>
      <p:sp>
        <p:nvSpPr>
          <p:cNvPr id="2054151" name="Rectangle 7"/>
          <p:cNvSpPr>
            <a:spLocks noChangeArrowheads="1"/>
          </p:cNvSpPr>
          <p:nvPr/>
        </p:nvSpPr>
        <p:spPr bwMode="auto">
          <a:xfrm>
            <a:off x="4886325" y="2492375"/>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楷体_GB2312"/>
                <a:cs typeface="楷体_GB2312"/>
              </a:rPr>
              <a:t>物体质量与能量变化的关系</a:t>
            </a:r>
          </a:p>
        </p:txBody>
      </p:sp>
      <p:sp>
        <p:nvSpPr>
          <p:cNvPr id="2054159" name="Rectangle 15"/>
          <p:cNvSpPr>
            <a:spLocks noChangeArrowheads="1"/>
          </p:cNvSpPr>
          <p:nvPr/>
        </p:nvSpPr>
        <p:spPr bwMode="auto">
          <a:xfrm>
            <a:off x="827088" y="3213100"/>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楷体_GB2312"/>
                <a:cs typeface="楷体_GB2312"/>
              </a:rPr>
              <a:t>例如</a:t>
            </a:r>
            <a:r>
              <a:rPr kumimoji="1" lang="zh-CN" altLang="en-US" sz="2400" b="1">
                <a:solidFill>
                  <a:schemeClr val="bg1"/>
                </a:solidFill>
                <a:latin typeface="Times New Roman" panose="02020603050405020304" pitchFamily="18" charset="0"/>
                <a:ea typeface="楷体_GB2312"/>
                <a:cs typeface="楷体_GB2312"/>
              </a:rPr>
              <a:t>　</a:t>
            </a:r>
            <a:r>
              <a:rPr kumimoji="1" lang="en-US" altLang="zh-CN" sz="2400" b="1">
                <a:solidFill>
                  <a:schemeClr val="bg1"/>
                </a:solidFill>
                <a:latin typeface="Times New Roman" panose="02020603050405020304" pitchFamily="18" charset="0"/>
                <a:ea typeface="楷体_GB2312"/>
                <a:cs typeface="楷体_GB2312"/>
              </a:rPr>
              <a:t>1kg </a:t>
            </a:r>
            <a:r>
              <a:rPr kumimoji="1" lang="zh-CN" altLang="en-US" sz="2400" b="1">
                <a:solidFill>
                  <a:schemeClr val="bg1"/>
                </a:solidFill>
                <a:latin typeface="Times New Roman" panose="02020603050405020304" pitchFamily="18" charset="0"/>
                <a:ea typeface="楷体_GB2312"/>
                <a:cs typeface="楷体_GB2312"/>
              </a:rPr>
              <a:t>水由 </a:t>
            </a:r>
            <a:r>
              <a:rPr kumimoji="1" lang="en-US" altLang="zh-CN" sz="2400" b="1">
                <a:solidFill>
                  <a:schemeClr val="bg1"/>
                </a:solidFill>
                <a:latin typeface="Times New Roman" panose="02020603050405020304" pitchFamily="18" charset="0"/>
                <a:ea typeface="楷体_GB2312"/>
                <a:cs typeface="楷体_GB2312"/>
              </a:rPr>
              <a:t>0 </a:t>
            </a:r>
            <a:r>
              <a:rPr kumimoji="1" lang="zh-CN" altLang="en-US" sz="2400" b="1">
                <a:solidFill>
                  <a:schemeClr val="bg1"/>
                </a:solidFill>
                <a:latin typeface="Times New Roman" panose="02020603050405020304" pitchFamily="18" charset="0"/>
                <a:ea typeface="楷体_GB2312"/>
                <a:cs typeface="楷体_GB2312"/>
              </a:rPr>
              <a:t>度加热到 </a:t>
            </a:r>
            <a:r>
              <a:rPr kumimoji="1" lang="en-US" altLang="zh-CN" sz="2400" b="1">
                <a:solidFill>
                  <a:schemeClr val="bg1"/>
                </a:solidFill>
                <a:latin typeface="Times New Roman" panose="02020603050405020304" pitchFamily="18" charset="0"/>
                <a:ea typeface="楷体_GB2312"/>
                <a:cs typeface="楷体_GB2312"/>
              </a:rPr>
              <a:t>100 </a:t>
            </a:r>
            <a:r>
              <a:rPr kumimoji="1" lang="zh-CN" altLang="en-US" sz="2400" b="1">
                <a:solidFill>
                  <a:schemeClr val="bg1"/>
                </a:solidFill>
                <a:latin typeface="Times New Roman" panose="02020603050405020304" pitchFamily="18" charset="0"/>
                <a:ea typeface="楷体_GB2312"/>
                <a:cs typeface="楷体_GB2312"/>
              </a:rPr>
              <a:t>度，所增加的能量为</a:t>
            </a:r>
          </a:p>
        </p:txBody>
      </p:sp>
      <p:sp>
        <p:nvSpPr>
          <p:cNvPr id="2054161" name="Line 17"/>
          <p:cNvSpPr>
            <a:spLocks noChangeShapeType="1"/>
          </p:cNvSpPr>
          <p:nvPr/>
        </p:nvSpPr>
        <p:spPr bwMode="auto">
          <a:xfrm>
            <a:off x="4071938" y="4149725"/>
            <a:ext cx="1076325" cy="0"/>
          </a:xfrm>
          <a:prstGeom prst="line">
            <a:avLst/>
          </a:prstGeom>
          <a:noFill/>
          <a:ln w="76200">
            <a:solidFill>
              <a:srgbClr val="FFCC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0" name="Rectangle 50"/>
          <p:cNvSpPr>
            <a:spLocks noChangeArrowheads="1"/>
          </p:cNvSpPr>
          <p:nvPr/>
        </p:nvSpPr>
        <p:spPr bwMode="auto">
          <a:xfrm>
            <a:off x="755650" y="4645025"/>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00FFFF"/>
                </a:solidFill>
                <a:latin typeface="Times New Roman" panose="02020603050405020304" pitchFamily="18" charset="0"/>
                <a:ea typeface="楷体_GB2312"/>
                <a:cs typeface="楷体_GB2312"/>
              </a:rPr>
              <a:t>质量亏损（</a:t>
            </a:r>
            <a:r>
              <a:rPr kumimoji="1" lang="en-US" altLang="zh-CN" sz="2400" b="1">
                <a:solidFill>
                  <a:srgbClr val="00FFFF"/>
                </a:solidFill>
                <a:latin typeface="Times New Roman" panose="02020603050405020304" pitchFamily="18" charset="0"/>
                <a:ea typeface="楷体_GB2312"/>
                <a:cs typeface="楷体_GB2312"/>
              </a:rPr>
              <a:t>mass defect</a:t>
            </a:r>
            <a:r>
              <a:rPr kumimoji="1" lang="zh-CN" altLang="en-US" sz="2400" b="1">
                <a:solidFill>
                  <a:srgbClr val="00FFFF"/>
                </a:solidFill>
                <a:latin typeface="Times New Roman" panose="02020603050405020304" pitchFamily="18" charset="0"/>
                <a:ea typeface="楷体_GB2312"/>
                <a:cs typeface="楷体_GB2312"/>
              </a:rPr>
              <a:t>）</a:t>
            </a:r>
          </a:p>
        </p:txBody>
      </p:sp>
      <p:sp>
        <p:nvSpPr>
          <p:cNvPr id="21" name="Rectangle 51"/>
          <p:cNvSpPr>
            <a:spLocks noChangeArrowheads="1"/>
          </p:cNvSpPr>
          <p:nvPr/>
        </p:nvSpPr>
        <p:spPr bwMode="auto">
          <a:xfrm>
            <a:off x="1241425" y="5149850"/>
            <a:ext cx="7583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ea typeface="楷体_GB2312"/>
                <a:cs typeface="楷体_GB2312"/>
              </a:rPr>
              <a:t>实验表明，原子核的静质量小于组成该原子核的所有</a:t>
            </a:r>
          </a:p>
        </p:txBody>
      </p:sp>
      <p:sp>
        <p:nvSpPr>
          <p:cNvPr id="22" name="Rectangle 52"/>
          <p:cNvSpPr>
            <a:spLocks noChangeArrowheads="1"/>
          </p:cNvSpPr>
          <p:nvPr/>
        </p:nvSpPr>
        <p:spPr bwMode="auto">
          <a:xfrm>
            <a:off x="617538" y="5673725"/>
            <a:ext cx="437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ea typeface="楷体_GB2312"/>
                <a:cs typeface="楷体_GB2312"/>
              </a:rPr>
              <a:t>核子的静质量之和</a:t>
            </a:r>
          </a:p>
        </p:txBody>
      </p:sp>
      <p:sp>
        <p:nvSpPr>
          <p:cNvPr id="24" name="Rectangle 54"/>
          <p:cNvSpPr>
            <a:spLocks noChangeArrowheads="1"/>
          </p:cNvSpPr>
          <p:nvPr/>
        </p:nvSpPr>
        <p:spPr bwMode="auto">
          <a:xfrm>
            <a:off x="3887788" y="5673725"/>
            <a:ext cx="501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chemeClr val="bg1"/>
                </a:solidFill>
                <a:latin typeface="Times New Roman" panose="02020603050405020304" pitchFamily="18" charset="0"/>
                <a:ea typeface="楷体_GB2312"/>
                <a:cs typeface="楷体_GB2312"/>
              </a:rPr>
              <a:t>，其差额称为原子核的质量亏损</a:t>
            </a:r>
          </a:p>
        </p:txBody>
      </p:sp>
      <p:graphicFrame>
        <p:nvGraphicFramePr>
          <p:cNvPr id="18" name="对象 17"/>
          <p:cNvGraphicFramePr>
            <a:graphicFrameLocks noChangeAspect="1"/>
          </p:cNvGraphicFramePr>
          <p:nvPr>
            <p:extLst>
              <p:ext uri="{D42A27DB-BD31-4B8C-83A1-F6EECF244321}">
                <p14:modId xmlns:p14="http://schemas.microsoft.com/office/powerpoint/2010/main" val="180944925"/>
              </p:ext>
            </p:extLst>
          </p:nvPr>
        </p:nvGraphicFramePr>
        <p:xfrm>
          <a:off x="1410317" y="1192426"/>
          <a:ext cx="1427162" cy="446088"/>
        </p:xfrm>
        <a:graphic>
          <a:graphicData uri="http://schemas.openxmlformats.org/presentationml/2006/ole">
            <mc:AlternateContent xmlns:mc="http://schemas.openxmlformats.org/markup-compatibility/2006">
              <mc:Choice xmlns:v="urn:schemas-microsoft-com:vml" Requires="v">
                <p:oleObj spid="_x0000_s19825" name="Equation" r:id="rId3" imgW="634680" imgH="203040" progId="Equation.DSMT4">
                  <p:embed/>
                </p:oleObj>
              </mc:Choice>
              <mc:Fallback>
                <p:oleObj name="Equation" r:id="rId3" imgW="634680" imgH="203040" progId="Equation.DSMT4">
                  <p:embed/>
                  <p:pic>
                    <p:nvPicPr>
                      <p:cNvPr id="0" name=""/>
                      <p:cNvPicPr>
                        <a:picLocks noChangeAspect="1" noChangeArrowheads="1"/>
                      </p:cNvPicPr>
                      <p:nvPr/>
                    </p:nvPicPr>
                    <p:blipFill>
                      <a:blip r:embed="rId4"/>
                      <a:srcRect/>
                      <a:stretch>
                        <a:fillRect/>
                      </a:stretch>
                    </p:blipFill>
                    <p:spPr bwMode="auto">
                      <a:xfrm>
                        <a:off x="1410317" y="1192426"/>
                        <a:ext cx="1427162" cy="446088"/>
                      </a:xfrm>
                      <a:prstGeom prst="rect">
                        <a:avLst/>
                      </a:prstGeom>
                      <a:noFill/>
                      <a:ln>
                        <a:solidFill>
                          <a:srgbClr val="00FFFF"/>
                        </a:solidFill>
                      </a:ln>
                      <a:extLst/>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779354590"/>
              </p:ext>
            </p:extLst>
          </p:nvPr>
        </p:nvGraphicFramePr>
        <p:xfrm>
          <a:off x="427236" y="3930650"/>
          <a:ext cx="3568700" cy="446088"/>
        </p:xfrm>
        <a:graphic>
          <a:graphicData uri="http://schemas.openxmlformats.org/presentationml/2006/ole">
            <mc:AlternateContent xmlns:mc="http://schemas.openxmlformats.org/markup-compatibility/2006">
              <mc:Choice xmlns:v="urn:schemas-microsoft-com:vml" Requires="v">
                <p:oleObj spid="_x0000_s19826" name="Equation" r:id="rId5" imgW="1587240" imgH="203040" progId="Equation.DSMT4">
                  <p:embed/>
                </p:oleObj>
              </mc:Choice>
              <mc:Fallback>
                <p:oleObj name="Equation" r:id="rId5" imgW="1587240" imgH="203040" progId="Equation.DSMT4">
                  <p:embed/>
                  <p:pic>
                    <p:nvPicPr>
                      <p:cNvPr id="0" name=""/>
                      <p:cNvPicPr>
                        <a:picLocks noChangeAspect="1" noChangeArrowheads="1"/>
                      </p:cNvPicPr>
                      <p:nvPr/>
                    </p:nvPicPr>
                    <p:blipFill>
                      <a:blip r:embed="rId6"/>
                      <a:srcRect/>
                      <a:stretch>
                        <a:fillRect/>
                      </a:stretch>
                    </p:blipFill>
                    <p:spPr bwMode="auto">
                      <a:xfrm>
                        <a:off x="427236" y="3930650"/>
                        <a:ext cx="3568700" cy="446088"/>
                      </a:xfrm>
                      <a:prstGeom prst="rect">
                        <a:avLst/>
                      </a:prstGeom>
                      <a:noFill/>
                      <a:ln>
                        <a:noFill/>
                      </a:ln>
                      <a:extLst/>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501984153"/>
              </p:ext>
            </p:extLst>
          </p:nvPr>
        </p:nvGraphicFramePr>
        <p:xfrm>
          <a:off x="5297704" y="3883025"/>
          <a:ext cx="2713037" cy="501650"/>
        </p:xfrm>
        <a:graphic>
          <a:graphicData uri="http://schemas.openxmlformats.org/presentationml/2006/ole">
            <mc:AlternateContent xmlns:mc="http://schemas.openxmlformats.org/markup-compatibility/2006">
              <mc:Choice xmlns:v="urn:schemas-microsoft-com:vml" Requires="v">
                <p:oleObj spid="_x0000_s19827" name="Equation" r:id="rId7" imgW="1206360" imgH="228600" progId="Equation.DSMT4">
                  <p:embed/>
                </p:oleObj>
              </mc:Choice>
              <mc:Fallback>
                <p:oleObj name="Equation" r:id="rId7" imgW="1206360" imgH="228600" progId="Equation.DSMT4">
                  <p:embed/>
                  <p:pic>
                    <p:nvPicPr>
                      <p:cNvPr id="0" name=""/>
                      <p:cNvPicPr>
                        <a:picLocks noChangeAspect="1" noChangeArrowheads="1"/>
                      </p:cNvPicPr>
                      <p:nvPr/>
                    </p:nvPicPr>
                    <p:blipFill>
                      <a:blip r:embed="rId8"/>
                      <a:srcRect/>
                      <a:stretch>
                        <a:fillRect/>
                      </a:stretch>
                    </p:blipFill>
                    <p:spPr bwMode="auto">
                      <a:xfrm>
                        <a:off x="5297704" y="3883025"/>
                        <a:ext cx="2713037" cy="501650"/>
                      </a:xfrm>
                      <a:prstGeom prst="rect">
                        <a:avLst/>
                      </a:prstGeom>
                      <a:noFill/>
                      <a:ln>
                        <a:noFill/>
                      </a:ln>
                      <a:extLst/>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682789255"/>
              </p:ext>
            </p:extLst>
          </p:nvPr>
        </p:nvGraphicFramePr>
        <p:xfrm>
          <a:off x="2685968" y="2474913"/>
          <a:ext cx="2084388" cy="501650"/>
        </p:xfrm>
        <a:graphic>
          <a:graphicData uri="http://schemas.openxmlformats.org/presentationml/2006/ole">
            <mc:AlternateContent xmlns:mc="http://schemas.openxmlformats.org/markup-compatibility/2006">
              <mc:Choice xmlns:v="urn:schemas-microsoft-com:vml" Requires="v">
                <p:oleObj spid="_x0000_s19828" name="Equation" r:id="rId9" imgW="927000" imgH="228600" progId="Equation.DSMT4">
                  <p:embed/>
                </p:oleObj>
              </mc:Choice>
              <mc:Fallback>
                <p:oleObj name="Equation" r:id="rId9" imgW="927000" imgH="228600" progId="Equation.DSMT4">
                  <p:embed/>
                  <p:pic>
                    <p:nvPicPr>
                      <p:cNvPr id="0" name=""/>
                      <p:cNvPicPr>
                        <a:picLocks noChangeAspect="1" noChangeArrowheads="1"/>
                      </p:cNvPicPr>
                      <p:nvPr/>
                    </p:nvPicPr>
                    <p:blipFill>
                      <a:blip r:embed="rId10"/>
                      <a:srcRect/>
                      <a:stretch>
                        <a:fillRect/>
                      </a:stretch>
                    </p:blipFill>
                    <p:spPr bwMode="auto">
                      <a:xfrm>
                        <a:off x="2685968" y="2474913"/>
                        <a:ext cx="2084388" cy="501650"/>
                      </a:xfrm>
                      <a:prstGeom prst="rect">
                        <a:avLst/>
                      </a:prstGeom>
                      <a:noFill/>
                      <a:ln>
                        <a:solidFill>
                          <a:srgbClr val="00FFFF"/>
                        </a:solidFill>
                      </a:ln>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813302006"/>
              </p:ext>
            </p:extLst>
          </p:nvPr>
        </p:nvGraphicFramePr>
        <p:xfrm>
          <a:off x="3108149" y="5623719"/>
          <a:ext cx="969963" cy="557212"/>
        </p:xfrm>
        <a:graphic>
          <a:graphicData uri="http://schemas.openxmlformats.org/presentationml/2006/ole">
            <mc:AlternateContent xmlns:mc="http://schemas.openxmlformats.org/markup-compatibility/2006">
              <mc:Choice xmlns:v="urn:schemas-microsoft-com:vml" Requires="v">
                <p:oleObj spid="_x0000_s19829" name="Equation" r:id="rId11" imgW="431640" imgH="253800" progId="Equation.DSMT4">
                  <p:embed/>
                </p:oleObj>
              </mc:Choice>
              <mc:Fallback>
                <p:oleObj name="Equation" r:id="rId11" imgW="431640" imgH="253800" progId="Equation.DSMT4">
                  <p:embed/>
                  <p:pic>
                    <p:nvPicPr>
                      <p:cNvPr id="0" name=""/>
                      <p:cNvPicPr>
                        <a:picLocks noChangeAspect="1" noChangeArrowheads="1"/>
                      </p:cNvPicPr>
                      <p:nvPr/>
                    </p:nvPicPr>
                    <p:blipFill>
                      <a:blip r:embed="rId12"/>
                      <a:srcRect/>
                      <a:stretch>
                        <a:fillRect/>
                      </a:stretch>
                    </p:blipFill>
                    <p:spPr bwMode="auto">
                      <a:xfrm>
                        <a:off x="3108149" y="5623719"/>
                        <a:ext cx="969963" cy="557212"/>
                      </a:xfrm>
                      <a:prstGeom prst="rect">
                        <a:avLst/>
                      </a:prstGeom>
                      <a:noFill/>
                      <a:ln>
                        <a:noFill/>
                      </a:ln>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054146"/>
                                        </p:tgtEl>
                                        <p:attrNameLst>
                                          <p:attrName>style.visibility</p:attrName>
                                        </p:attrNameLst>
                                      </p:cBhvr>
                                      <p:to>
                                        <p:strVal val="visible"/>
                                      </p:to>
                                    </p:set>
                                    <p:anim calcmode="lin" valueType="num">
                                      <p:cBhvr>
                                        <p:cTn id="7" dur="300" fill="hold"/>
                                        <p:tgtEl>
                                          <p:spTgt spid="2054146"/>
                                        </p:tgtEl>
                                        <p:attrNameLst>
                                          <p:attrName>ppt_w</p:attrName>
                                        </p:attrNameLst>
                                      </p:cBhvr>
                                      <p:tavLst>
                                        <p:tav tm="0">
                                          <p:val>
                                            <p:fltVal val="0"/>
                                          </p:val>
                                        </p:tav>
                                        <p:tav tm="100000">
                                          <p:val>
                                            <p:strVal val="#ppt_w"/>
                                          </p:val>
                                        </p:tav>
                                      </p:tavLst>
                                    </p:anim>
                                    <p:anim calcmode="lin" valueType="num">
                                      <p:cBhvr>
                                        <p:cTn id="8" dur="300" fill="hold"/>
                                        <p:tgtEl>
                                          <p:spTgt spid="205414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12" presetClass="entr" presetSubtype="4" fill="hold" grpId="0" nodeType="withEffect">
                                  <p:stCondLst>
                                    <p:cond delay="0"/>
                                  </p:stCondLst>
                                  <p:childTnLst>
                                    <p:set>
                                      <p:cBhvr>
                                        <p:cTn id="16" dur="1" fill="hold">
                                          <p:stCondLst>
                                            <p:cond delay="0"/>
                                          </p:stCondLst>
                                        </p:cTn>
                                        <p:tgtEl>
                                          <p:spTgt spid="2054148"/>
                                        </p:tgtEl>
                                        <p:attrNameLst>
                                          <p:attrName>style.visibility</p:attrName>
                                        </p:attrNameLst>
                                      </p:cBhvr>
                                      <p:to>
                                        <p:strVal val="visible"/>
                                      </p:to>
                                    </p:set>
                                    <p:animEffect transition="in" filter="slide(fromBottom)">
                                      <p:cBhvr>
                                        <p:cTn id="17" dur="300"/>
                                        <p:tgtEl>
                                          <p:spTgt spid="205414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54149"/>
                                        </p:tgtEl>
                                        <p:attrNameLst>
                                          <p:attrName>style.visibility</p:attrName>
                                        </p:attrNameLst>
                                      </p:cBhvr>
                                      <p:to>
                                        <p:strVal val="visible"/>
                                      </p:to>
                                    </p:set>
                                    <p:animEffect transition="in" filter="dissolve">
                                      <p:cBhvr>
                                        <p:cTn id="22" dur="500"/>
                                        <p:tgtEl>
                                          <p:spTgt spid="205414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2054151"/>
                                        </p:tgtEl>
                                        <p:attrNameLst>
                                          <p:attrName>style.visibility</p:attrName>
                                        </p:attrNameLst>
                                      </p:cBhvr>
                                      <p:to>
                                        <p:strVal val="visible"/>
                                      </p:to>
                                    </p:set>
                                    <p:animEffect transition="in" filter="slide(fromBottom)">
                                      <p:cBhvr>
                                        <p:cTn id="33" dur="300"/>
                                        <p:tgtEl>
                                          <p:spTgt spid="20541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054159"/>
                                        </p:tgtEl>
                                        <p:attrNameLst>
                                          <p:attrName>style.visibility</p:attrName>
                                        </p:attrNameLst>
                                      </p:cBhvr>
                                      <p:to>
                                        <p:strVal val="visible"/>
                                      </p:to>
                                    </p:set>
                                    <p:animEffect transition="in" filter="wipe(left)">
                                      <p:cBhvr>
                                        <p:cTn id="38" dur="300"/>
                                        <p:tgtEl>
                                          <p:spTgt spid="205415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54161"/>
                                        </p:tgtEl>
                                        <p:attrNameLst>
                                          <p:attrName>style.visibility</p:attrName>
                                        </p:attrNameLst>
                                      </p:cBhvr>
                                      <p:to>
                                        <p:strVal val="visible"/>
                                      </p:to>
                                    </p:set>
                                    <p:animEffect transition="in" filter="wipe(left)">
                                      <p:cBhvr>
                                        <p:cTn id="49" dur="500"/>
                                        <p:tgtEl>
                                          <p:spTgt spid="2054161"/>
                                        </p:tgtEl>
                                      </p:cBhvr>
                                    </p:animEffect>
                                  </p:childTnLst>
                                </p:cTn>
                              </p:par>
                              <p:par>
                                <p:cTn id="50" presetID="2" presetClass="entr" presetSubtype="4"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nodeType="afterGroup">
                            <p:stCondLst>
                              <p:cond delay="0"/>
                            </p:stCondLst>
                            <p:childTnLst>
                              <p:par>
                                <p:cTn id="56" presetID="12" presetClass="entr" presetSubtype="4" fill="hold" grpId="0" nodeType="clickEffect">
                                  <p:stCondLst>
                                    <p:cond delay="0"/>
                                  </p:stCondLst>
                                  <p:iterate type="wd">
                                    <p:tmPct val="100000"/>
                                  </p:iterate>
                                  <p:childTnLst>
                                    <p:set>
                                      <p:cBhvr>
                                        <p:cTn id="57" dur="1" fill="hold">
                                          <p:stCondLst>
                                            <p:cond delay="0"/>
                                          </p:stCondLst>
                                        </p:cTn>
                                        <p:tgtEl>
                                          <p:spTgt spid="20"/>
                                        </p:tgtEl>
                                        <p:attrNameLst>
                                          <p:attrName>style.visibility</p:attrName>
                                        </p:attrNameLst>
                                      </p:cBhvr>
                                      <p:to>
                                        <p:strVal val="visible"/>
                                      </p:to>
                                    </p:set>
                                    <p:animEffect transition="in" filter="slide(fromBottom)">
                                      <p:cBhvr>
                                        <p:cTn id="58" dur="300"/>
                                        <p:tgtEl>
                                          <p:spTgt spid="2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grpId="0" nodeType="clickEffect">
                                  <p:stCondLst>
                                    <p:cond delay="0"/>
                                  </p:stCondLst>
                                  <p:iterate type="wd">
                                    <p:tmPct val="100000"/>
                                  </p:iterate>
                                  <p:childTnLst>
                                    <p:set>
                                      <p:cBhvr>
                                        <p:cTn id="62" dur="1" fill="hold">
                                          <p:stCondLst>
                                            <p:cond delay="0"/>
                                          </p:stCondLst>
                                        </p:cTn>
                                        <p:tgtEl>
                                          <p:spTgt spid="21"/>
                                        </p:tgtEl>
                                        <p:attrNameLst>
                                          <p:attrName>style.visibility</p:attrName>
                                        </p:attrNameLst>
                                      </p:cBhvr>
                                      <p:to>
                                        <p:strVal val="visible"/>
                                      </p:to>
                                    </p:set>
                                    <p:animEffect transition="in" filter="slide(fromBottom)">
                                      <p:cBhvr>
                                        <p:cTn id="63" dur="300"/>
                                        <p:tgtEl>
                                          <p:spTgt spid="21"/>
                                        </p:tgtEl>
                                      </p:cBhvr>
                                    </p:animEffect>
                                  </p:childTnLst>
                                </p:cTn>
                              </p:par>
                            </p:childTnLst>
                          </p:cTn>
                        </p:par>
                        <p:par>
                          <p:cTn id="64" fill="hold" nodeType="afterGroup">
                            <p:stCondLst>
                              <p:cond delay="3600"/>
                            </p:stCondLst>
                            <p:childTnLst>
                              <p:par>
                                <p:cTn id="65" presetID="2" presetClass="entr" presetSubtype="8"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par>
                          <p:cTn id="73" fill="hold">
                            <p:stCondLst>
                              <p:cond delay="4100"/>
                            </p:stCondLst>
                            <p:childTnLst>
                              <p:par>
                                <p:cTn id="74" presetID="12" presetClass="entr" presetSubtype="4" fill="hold" grpId="0" nodeType="afterEffect">
                                  <p:stCondLst>
                                    <p:cond delay="0"/>
                                  </p:stCondLst>
                                  <p:iterate type="wd">
                                    <p:tmPct val="100000"/>
                                  </p:iterate>
                                  <p:childTnLst>
                                    <p:set>
                                      <p:cBhvr>
                                        <p:cTn id="75" dur="1" fill="hold">
                                          <p:stCondLst>
                                            <p:cond delay="0"/>
                                          </p:stCondLst>
                                        </p:cTn>
                                        <p:tgtEl>
                                          <p:spTgt spid="24"/>
                                        </p:tgtEl>
                                        <p:attrNameLst>
                                          <p:attrName>style.visibility</p:attrName>
                                        </p:attrNameLst>
                                      </p:cBhvr>
                                      <p:to>
                                        <p:strVal val="visible"/>
                                      </p:to>
                                    </p:set>
                                    <p:animEffect transition="in" filter="slide(fromBottom)">
                                      <p:cBhvr>
                                        <p:cTn id="7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146" grpId="0" autoUpdateAnimBg="0"/>
      <p:bldP spid="2054148" grpId="0" autoUpdateAnimBg="0"/>
      <p:bldP spid="2054151" grpId="0" autoUpdateAnimBg="0"/>
      <p:bldP spid="2054159" grpId="0" autoUpdateAnimBg="0"/>
      <p:bldP spid="20" grpId="0" autoUpdateAnimBg="0"/>
      <p:bldP spid="21" grpId="0" autoUpdateAnimBg="0"/>
      <p:bldP spid="22" grpId="0" autoUpdateAnimBg="0"/>
      <p:bldP spid="2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2"/>
          <p:cNvSpPr>
            <a:spLocks noChangeArrowheads="1"/>
          </p:cNvSpPr>
          <p:nvPr/>
        </p:nvSpPr>
        <p:spPr bwMode="auto">
          <a:xfrm>
            <a:off x="6732588" y="1125538"/>
            <a:ext cx="14160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C000"/>
                </a:solidFill>
              </a:rPr>
              <a:t>星际穿越</a:t>
            </a:r>
          </a:p>
        </p:txBody>
      </p:sp>
      <p:sp>
        <p:nvSpPr>
          <p:cNvPr id="6147" name="矩形 3"/>
          <p:cNvSpPr>
            <a:spLocks noChangeArrowheads="1"/>
          </p:cNvSpPr>
          <p:nvPr/>
        </p:nvSpPr>
        <p:spPr bwMode="auto">
          <a:xfrm>
            <a:off x="1547813" y="6165850"/>
            <a:ext cx="26590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a:solidFill>
                  <a:srgbClr val="FFC000"/>
                </a:solidFill>
              </a:rPr>
              <a:t>星际穿越中的科学</a:t>
            </a:r>
          </a:p>
        </p:txBody>
      </p:sp>
      <p:pic>
        <p:nvPicPr>
          <p:cNvPr id="6148"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322263"/>
            <a:ext cx="5738812"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 y="3230563"/>
            <a:ext cx="57245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5988" y="2047875"/>
            <a:ext cx="2887662"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3"/>
          <p:cNvGraphicFramePr>
            <a:graphicFrameLocks noChangeAspect="1"/>
          </p:cNvGraphicFramePr>
          <p:nvPr>
            <p:extLst>
              <p:ext uri="{D42A27DB-BD31-4B8C-83A1-F6EECF244321}">
                <p14:modId xmlns:p14="http://schemas.microsoft.com/office/powerpoint/2010/main" val="2126174249"/>
              </p:ext>
            </p:extLst>
          </p:nvPr>
        </p:nvGraphicFramePr>
        <p:xfrm>
          <a:off x="972201" y="722050"/>
          <a:ext cx="2317750" cy="585787"/>
        </p:xfrm>
        <a:graphic>
          <a:graphicData uri="http://schemas.openxmlformats.org/presentationml/2006/ole">
            <mc:AlternateContent xmlns:mc="http://schemas.openxmlformats.org/markup-compatibility/2006">
              <mc:Choice xmlns:v="urn:schemas-microsoft-com:vml" Requires="v">
                <p:oleObj spid="_x0000_s20986" name="Equation" r:id="rId3" imgW="919179" imgH="128782" progId="Equation.DSMT4">
                  <p:embed/>
                </p:oleObj>
              </mc:Choice>
              <mc:Fallback>
                <p:oleObj name="Equation" r:id="rId3" imgW="919179" imgH="128782" progId="Equation.DSMT4">
                  <p:embed/>
                  <p:pic>
                    <p:nvPicPr>
                      <p:cNvPr id="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01" y="722050"/>
                        <a:ext cx="2317750" cy="585787"/>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24"/>
          <p:cNvSpPr>
            <a:spLocks noChangeArrowheads="1"/>
          </p:cNvSpPr>
          <p:nvPr/>
        </p:nvSpPr>
        <p:spPr bwMode="auto">
          <a:xfrm>
            <a:off x="3335680" y="603251"/>
            <a:ext cx="3678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楷体_GB2312"/>
                <a:ea typeface="楷体_GB2312"/>
                <a:cs typeface="楷体_GB2312"/>
              </a:rPr>
              <a:t>与之相应的静能</a:t>
            </a:r>
          </a:p>
        </p:txBody>
      </p:sp>
      <p:sp>
        <p:nvSpPr>
          <p:cNvPr id="4" name="Rectangle 26"/>
          <p:cNvSpPr>
            <a:spLocks noChangeArrowheads="1"/>
          </p:cNvSpPr>
          <p:nvPr/>
        </p:nvSpPr>
        <p:spPr bwMode="auto">
          <a:xfrm>
            <a:off x="3427139" y="618374"/>
            <a:ext cx="53276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楷体_GB2312"/>
                <a:ea typeface="楷体_GB2312"/>
                <a:cs typeface="楷体_GB2312"/>
              </a:rPr>
              <a:t>                 称为</a:t>
            </a:r>
            <a:r>
              <a:rPr kumimoji="1" lang="zh-CN" altLang="en-US" sz="2400" b="1" dirty="0">
                <a:solidFill>
                  <a:srgbClr val="00FFFF"/>
                </a:solidFill>
                <a:latin typeface="楷体_GB2312"/>
                <a:ea typeface="楷体_GB2312"/>
                <a:cs typeface="楷体_GB2312"/>
              </a:rPr>
              <a:t>原子核的结合能（</a:t>
            </a:r>
            <a:r>
              <a:rPr kumimoji="1" lang="zh-CN" altLang="en-US" sz="2400" b="1" dirty="0">
                <a:solidFill>
                  <a:srgbClr val="FFFF00"/>
                </a:solidFill>
                <a:latin typeface="楷体_GB2312"/>
                <a:ea typeface="楷体_GB2312"/>
                <a:cs typeface="楷体_GB2312"/>
              </a:rPr>
              <a:t>因为结合而放出的能量</a:t>
            </a:r>
            <a:r>
              <a:rPr kumimoji="1" lang="zh-CN" altLang="en-US" sz="2400" b="1" dirty="0">
                <a:solidFill>
                  <a:srgbClr val="00FFFF"/>
                </a:solidFill>
                <a:latin typeface="楷体_GB2312"/>
                <a:ea typeface="楷体_GB2312"/>
                <a:cs typeface="楷体_GB2312"/>
              </a:rPr>
              <a:t>）</a:t>
            </a:r>
          </a:p>
        </p:txBody>
      </p:sp>
      <p:graphicFrame>
        <p:nvGraphicFramePr>
          <p:cNvPr id="5" name="Object 25"/>
          <p:cNvGraphicFramePr>
            <a:graphicFrameLocks noChangeAspect="1"/>
          </p:cNvGraphicFramePr>
          <p:nvPr>
            <p:extLst>
              <p:ext uri="{D42A27DB-BD31-4B8C-83A1-F6EECF244321}">
                <p14:modId xmlns:p14="http://schemas.microsoft.com/office/powerpoint/2010/main" val="2203258773"/>
              </p:ext>
            </p:extLst>
          </p:nvPr>
        </p:nvGraphicFramePr>
        <p:xfrm>
          <a:off x="5580112" y="618374"/>
          <a:ext cx="585787" cy="446088"/>
        </p:xfrm>
        <a:graphic>
          <a:graphicData uri="http://schemas.openxmlformats.org/presentationml/2006/ole">
            <mc:AlternateContent xmlns:mc="http://schemas.openxmlformats.org/markup-compatibility/2006">
              <mc:Choice xmlns:v="urn:schemas-microsoft-com:vml" Requires="v">
                <p:oleObj spid="_x0000_s20987" name="Equation" r:id="rId5" imgW="128734" imgH="61718" progId="Equation.3">
                  <p:embed/>
                </p:oleObj>
              </mc:Choice>
              <mc:Fallback>
                <p:oleObj name="Equation" r:id="rId5" imgW="128734" imgH="61718"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618374"/>
                        <a:ext cx="585787" cy="4460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2"/>
          <p:cNvGraphicFramePr>
            <a:graphicFrameLocks noChangeAspect="1"/>
          </p:cNvGraphicFramePr>
          <p:nvPr>
            <p:extLst>
              <p:ext uri="{D42A27DB-BD31-4B8C-83A1-F6EECF244321}">
                <p14:modId xmlns:p14="http://schemas.microsoft.com/office/powerpoint/2010/main" val="500226121"/>
              </p:ext>
            </p:extLst>
          </p:nvPr>
        </p:nvGraphicFramePr>
        <p:xfrm>
          <a:off x="987671" y="1779961"/>
          <a:ext cx="3825875" cy="585787"/>
        </p:xfrm>
        <a:graphic>
          <a:graphicData uri="http://schemas.openxmlformats.org/presentationml/2006/ole">
            <mc:AlternateContent xmlns:mc="http://schemas.openxmlformats.org/markup-compatibility/2006">
              <mc:Choice xmlns:v="urn:schemas-microsoft-com:vml" Requires="v">
                <p:oleObj spid="_x0000_s20988" name="Equation" r:id="rId7" imgW="1604784" imgH="128782" progId="Equation.DSMT4">
                  <p:embed/>
                </p:oleObj>
              </mc:Choice>
              <mc:Fallback>
                <p:oleObj name="Equation" r:id="rId7" imgW="1604784" imgH="128782"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671" y="1779961"/>
                        <a:ext cx="3825875" cy="585787"/>
                      </a:xfrm>
                      <a:prstGeom prst="rect">
                        <a:avLst/>
                      </a:prstGeom>
                      <a:noFill/>
                      <a:ln w="22225">
                        <a:solidFill>
                          <a:srgbClr val="FF6600"/>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31"/>
          <p:cNvSpPr>
            <a:spLocks noChangeArrowheads="1"/>
          </p:cNvSpPr>
          <p:nvPr/>
        </p:nvSpPr>
        <p:spPr bwMode="auto">
          <a:xfrm>
            <a:off x="250825" y="2781300"/>
            <a:ext cx="876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FFFF"/>
                </a:solidFill>
                <a:latin typeface="楷体_GB2312"/>
                <a:ea typeface="楷体_GB2312"/>
                <a:cs typeface="楷体_GB2312"/>
              </a:rPr>
              <a:t>例：</a:t>
            </a:r>
            <a:r>
              <a:rPr kumimoji="1" lang="zh-CN" altLang="en-US" sz="2400" b="1">
                <a:solidFill>
                  <a:schemeClr val="bg1"/>
                </a:solidFill>
                <a:latin typeface="楷体_GB2312"/>
                <a:ea typeface="楷体_GB2312"/>
                <a:cs typeface="楷体_GB2312"/>
              </a:rPr>
              <a:t>当一个质子与一个中子结合成一个氘核时，质量亏损为</a:t>
            </a:r>
          </a:p>
        </p:txBody>
      </p:sp>
      <p:sp>
        <p:nvSpPr>
          <p:cNvPr id="9" name="Rectangle 33"/>
          <p:cNvSpPr>
            <a:spLocks noChangeArrowheads="1"/>
          </p:cNvSpPr>
          <p:nvPr/>
        </p:nvSpPr>
        <p:spPr bwMode="auto">
          <a:xfrm>
            <a:off x="865188" y="3787775"/>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楷体_GB2312"/>
                <a:ea typeface="楷体_GB2312"/>
                <a:cs typeface="楷体_GB2312"/>
              </a:rPr>
              <a:t>所相应的静能或氘核的</a:t>
            </a:r>
            <a:r>
              <a:rPr kumimoji="1" lang="zh-CN" altLang="en-US" sz="2400" b="1" dirty="0">
                <a:solidFill>
                  <a:srgbClr val="00FFFF"/>
                </a:solidFill>
                <a:latin typeface="楷体_GB2312"/>
                <a:ea typeface="楷体_GB2312"/>
                <a:cs typeface="楷体_GB2312"/>
              </a:rPr>
              <a:t>结合能</a:t>
            </a:r>
            <a:r>
              <a:rPr kumimoji="1" lang="zh-CN" altLang="en-US" sz="2400" b="1" dirty="0">
                <a:solidFill>
                  <a:schemeClr val="bg1"/>
                </a:solidFill>
                <a:latin typeface="楷体_GB2312"/>
                <a:ea typeface="楷体_GB2312"/>
                <a:cs typeface="楷体_GB2312"/>
              </a:rPr>
              <a:t>为</a:t>
            </a:r>
          </a:p>
        </p:txBody>
      </p:sp>
      <p:sp>
        <p:nvSpPr>
          <p:cNvPr id="11" name="Rectangle 35"/>
          <p:cNvSpPr>
            <a:spLocks noChangeArrowheads="1"/>
          </p:cNvSpPr>
          <p:nvPr/>
        </p:nvSpPr>
        <p:spPr bwMode="auto">
          <a:xfrm>
            <a:off x="755650" y="4941888"/>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楷体_GB2312"/>
                <a:ea typeface="楷体_GB2312"/>
                <a:cs typeface="楷体_GB2312"/>
              </a:rPr>
              <a:t>聚合成</a:t>
            </a:r>
            <a:r>
              <a:rPr kumimoji="1" lang="en-US" altLang="zh-CN" sz="2400" b="1" dirty="0">
                <a:solidFill>
                  <a:schemeClr val="bg1"/>
                </a:solidFill>
                <a:latin typeface="楷体_GB2312"/>
                <a:ea typeface="楷体_GB2312"/>
                <a:cs typeface="楷体_GB2312"/>
              </a:rPr>
              <a:t>1</a:t>
            </a:r>
            <a:r>
              <a:rPr kumimoji="1" lang="zh-CN" altLang="en-US" sz="2400" b="1" dirty="0">
                <a:solidFill>
                  <a:schemeClr val="bg1"/>
                </a:solidFill>
                <a:latin typeface="楷体_GB2312"/>
                <a:ea typeface="楷体_GB2312"/>
                <a:cs typeface="楷体_GB2312"/>
              </a:rPr>
              <a:t>公斤氘核所能释放出来的能量为</a:t>
            </a:r>
          </a:p>
        </p:txBody>
      </p:sp>
      <p:graphicFrame>
        <p:nvGraphicFramePr>
          <p:cNvPr id="16" name="对象 15"/>
          <p:cNvGraphicFramePr>
            <a:graphicFrameLocks noChangeAspect="1"/>
          </p:cNvGraphicFramePr>
          <p:nvPr>
            <p:extLst>
              <p:ext uri="{D42A27DB-BD31-4B8C-83A1-F6EECF244321}">
                <p14:modId xmlns:p14="http://schemas.microsoft.com/office/powerpoint/2010/main" val="1366860526"/>
              </p:ext>
            </p:extLst>
          </p:nvPr>
        </p:nvGraphicFramePr>
        <p:xfrm>
          <a:off x="937752" y="3246521"/>
          <a:ext cx="3095625" cy="549275"/>
        </p:xfrm>
        <a:graphic>
          <a:graphicData uri="http://schemas.openxmlformats.org/presentationml/2006/ole">
            <mc:AlternateContent xmlns:mc="http://schemas.openxmlformats.org/markup-compatibility/2006">
              <mc:Choice xmlns:v="urn:schemas-microsoft-com:vml" Requires="v">
                <p:oleObj spid="_x0000_s20989" name="Equation" r:id="rId9" imgW="1282680" imgH="228600" progId="Equation.DSMT4">
                  <p:embed/>
                </p:oleObj>
              </mc:Choice>
              <mc:Fallback>
                <p:oleObj name="Equation" r:id="rId9" imgW="1282680" imgH="228600" progId="Equation.DSMT4">
                  <p:embed/>
                  <p:pic>
                    <p:nvPicPr>
                      <p:cNvPr id="0" name=""/>
                      <p:cNvPicPr>
                        <a:picLocks noChangeAspect="1" noChangeArrowheads="1"/>
                      </p:cNvPicPr>
                      <p:nvPr/>
                    </p:nvPicPr>
                    <p:blipFill>
                      <a:blip r:embed="rId10"/>
                      <a:srcRect/>
                      <a:stretch>
                        <a:fillRect/>
                      </a:stretch>
                    </p:blipFill>
                    <p:spPr bwMode="auto">
                      <a:xfrm>
                        <a:off x="937752" y="3246521"/>
                        <a:ext cx="30956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94299914"/>
              </p:ext>
            </p:extLst>
          </p:nvPr>
        </p:nvGraphicFramePr>
        <p:xfrm>
          <a:off x="894490" y="4316176"/>
          <a:ext cx="4044950" cy="579437"/>
        </p:xfrm>
        <a:graphic>
          <a:graphicData uri="http://schemas.openxmlformats.org/presentationml/2006/ole">
            <mc:AlternateContent xmlns:mc="http://schemas.openxmlformats.org/markup-compatibility/2006">
              <mc:Choice xmlns:v="urn:schemas-microsoft-com:vml" Requires="v">
                <p:oleObj spid="_x0000_s20990" name="Equation" r:id="rId11" imgW="1676160" imgH="241200" progId="Equation.DSMT4">
                  <p:embed/>
                </p:oleObj>
              </mc:Choice>
              <mc:Fallback>
                <p:oleObj name="Equation" r:id="rId11" imgW="1676160" imgH="241200" progId="Equation.DSMT4">
                  <p:embed/>
                  <p:pic>
                    <p:nvPicPr>
                      <p:cNvPr id="0" name=""/>
                      <p:cNvPicPr>
                        <a:picLocks noChangeAspect="1" noChangeArrowheads="1"/>
                      </p:cNvPicPr>
                      <p:nvPr/>
                    </p:nvPicPr>
                    <p:blipFill>
                      <a:blip r:embed="rId12"/>
                      <a:srcRect/>
                      <a:stretch>
                        <a:fillRect/>
                      </a:stretch>
                    </p:blipFill>
                    <p:spPr bwMode="auto">
                      <a:xfrm>
                        <a:off x="894490" y="4316176"/>
                        <a:ext cx="40449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803615586"/>
              </p:ext>
            </p:extLst>
          </p:nvPr>
        </p:nvGraphicFramePr>
        <p:xfrm>
          <a:off x="850236" y="5516563"/>
          <a:ext cx="4014788" cy="579438"/>
        </p:xfrm>
        <a:graphic>
          <a:graphicData uri="http://schemas.openxmlformats.org/presentationml/2006/ole">
            <mc:AlternateContent xmlns:mc="http://schemas.openxmlformats.org/markup-compatibility/2006">
              <mc:Choice xmlns:v="urn:schemas-microsoft-com:vml" Requires="v">
                <p:oleObj spid="_x0000_s20991" name="Equation" r:id="rId13" imgW="1663560" imgH="241200" progId="Equation.DSMT4">
                  <p:embed/>
                </p:oleObj>
              </mc:Choice>
              <mc:Fallback>
                <p:oleObj name="Equation" r:id="rId13" imgW="1663560" imgH="241200" progId="Equation.DSMT4">
                  <p:embed/>
                  <p:pic>
                    <p:nvPicPr>
                      <p:cNvPr id="0" name=""/>
                      <p:cNvPicPr>
                        <a:picLocks noChangeAspect="1" noChangeArrowheads="1"/>
                      </p:cNvPicPr>
                      <p:nvPr/>
                    </p:nvPicPr>
                    <p:blipFill>
                      <a:blip r:embed="rId14"/>
                      <a:srcRect/>
                      <a:stretch>
                        <a:fillRect/>
                      </a:stretch>
                    </p:blipFill>
                    <p:spPr bwMode="auto">
                      <a:xfrm>
                        <a:off x="850236" y="5516563"/>
                        <a:ext cx="40147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组合 13"/>
          <p:cNvGrpSpPr/>
          <p:nvPr/>
        </p:nvGrpSpPr>
        <p:grpSpPr>
          <a:xfrm>
            <a:off x="6280151" y="3787775"/>
            <a:ext cx="2370100" cy="2362200"/>
            <a:chOff x="6280151" y="3787775"/>
            <a:chExt cx="2370100" cy="2362200"/>
          </a:xfrm>
        </p:grpSpPr>
        <p:sp>
          <p:nvSpPr>
            <p:cNvPr id="20494" name="AutoShape 38"/>
            <p:cNvSpPr>
              <a:spLocks noChangeArrowheads="1"/>
            </p:cNvSpPr>
            <p:nvPr/>
          </p:nvSpPr>
          <p:spPr bwMode="auto">
            <a:xfrm>
              <a:off x="6280151" y="3787775"/>
              <a:ext cx="2362200" cy="2362200"/>
            </a:xfrm>
            <a:prstGeom prst="wedgeRectCallout">
              <a:avLst>
                <a:gd name="adj1" fmla="val -90120"/>
                <a:gd name="adj2" fmla="val 36088"/>
              </a:avLst>
            </a:prstGeom>
            <a:noFill/>
            <a:ln w="222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rgbClr val="4DEAFB"/>
                  </a:solidFill>
                  <a:latin typeface="楷体_GB2312"/>
                  <a:ea typeface="楷体_GB2312"/>
                  <a:cs typeface="楷体_GB2312"/>
                </a:rPr>
                <a:t>相当于每公斤汽油燃烧时所放出的热量         </a:t>
              </a:r>
            </a:p>
            <a:p>
              <a:pPr eaLnBrk="1" hangingPunct="1"/>
              <a:r>
                <a:rPr kumimoji="1" lang="zh-CN" altLang="en-US" sz="2400" b="1" dirty="0">
                  <a:solidFill>
                    <a:srgbClr val="4DEAFB"/>
                  </a:solidFill>
                  <a:latin typeface="楷体_GB2312"/>
                  <a:ea typeface="楷体_GB2312"/>
                  <a:cs typeface="楷体_GB2312"/>
                </a:rPr>
                <a:t>                       </a:t>
              </a:r>
            </a:p>
            <a:p>
              <a:pPr eaLnBrk="1" hangingPunct="1"/>
              <a:r>
                <a:rPr kumimoji="1" lang="zh-CN" altLang="en-US" sz="2400" b="1" dirty="0">
                  <a:solidFill>
                    <a:srgbClr val="4DEAFB"/>
                  </a:solidFill>
                  <a:latin typeface="楷体_GB2312"/>
                  <a:ea typeface="楷体_GB2312"/>
                  <a:cs typeface="楷体_GB2312"/>
                </a:rPr>
                <a:t>                          的</a:t>
              </a:r>
              <a:r>
                <a:rPr kumimoji="1" lang="en-US" altLang="zh-CN" sz="2400" b="1" dirty="0">
                  <a:solidFill>
                    <a:srgbClr val="4DEAFB"/>
                  </a:solidFill>
                  <a:latin typeface="楷体_GB2312"/>
                  <a:ea typeface="楷体_GB2312"/>
                  <a:cs typeface="楷体_GB2312"/>
                </a:rPr>
                <a:t>230</a:t>
              </a:r>
              <a:r>
                <a:rPr kumimoji="1" lang="zh-CN" altLang="en-US" sz="2400" b="1" dirty="0">
                  <a:solidFill>
                    <a:srgbClr val="4DEAFB"/>
                  </a:solidFill>
                  <a:latin typeface="楷体_GB2312"/>
                  <a:ea typeface="楷体_GB2312"/>
                  <a:cs typeface="楷体_GB2312"/>
                </a:rPr>
                <a:t>万倍</a:t>
              </a:r>
            </a:p>
          </p:txBody>
        </p:sp>
        <p:graphicFrame>
          <p:nvGraphicFramePr>
            <p:cNvPr id="19" name="对象 18"/>
            <p:cNvGraphicFramePr>
              <a:graphicFrameLocks noChangeAspect="1"/>
            </p:cNvGraphicFramePr>
            <p:nvPr>
              <p:extLst>
                <p:ext uri="{D42A27DB-BD31-4B8C-83A1-F6EECF244321}">
                  <p14:modId xmlns:p14="http://schemas.microsoft.com/office/powerpoint/2010/main" val="4131003102"/>
                </p:ext>
              </p:extLst>
            </p:nvPr>
          </p:nvGraphicFramePr>
          <p:xfrm>
            <a:off x="6285885" y="5000700"/>
            <a:ext cx="2364366" cy="588540"/>
          </p:xfrm>
          <a:graphic>
            <a:graphicData uri="http://schemas.openxmlformats.org/presentationml/2006/ole">
              <mc:AlternateContent xmlns:mc="http://schemas.openxmlformats.org/markup-compatibility/2006">
                <mc:Choice xmlns:v="urn:schemas-microsoft-com:vml" Requires="v">
                  <p:oleObj spid="_x0000_s20992" name="Equation" r:id="rId15" imgW="914400" imgH="228600" progId="Equation.DSMT4">
                    <p:embed/>
                  </p:oleObj>
                </mc:Choice>
                <mc:Fallback>
                  <p:oleObj name="Equation" r:id="rId15" imgW="914400" imgH="228600" progId="Equation.DSMT4">
                    <p:embed/>
                    <p:pic>
                      <p:nvPicPr>
                        <p:cNvPr id="0" name=""/>
                        <p:cNvPicPr>
                          <a:picLocks noChangeAspect="1" noChangeArrowheads="1"/>
                        </p:cNvPicPr>
                        <p:nvPr/>
                      </p:nvPicPr>
                      <p:blipFill>
                        <a:blip r:embed="rId16"/>
                        <a:srcRect/>
                        <a:stretch>
                          <a:fillRect/>
                        </a:stretch>
                      </p:blipFill>
                      <p:spPr bwMode="auto">
                        <a:xfrm>
                          <a:off x="6285885" y="5000700"/>
                          <a:ext cx="2364366" cy="588540"/>
                        </a:xfrm>
                        <a:prstGeom prst="rect">
                          <a:avLst/>
                        </a:prstGeom>
                        <a:noFill/>
                        <a:ln>
                          <a:noFill/>
                        </a:ln>
                        <a:extLst/>
                      </p:spPr>
                    </p:pic>
                  </p:oleObj>
                </mc:Fallback>
              </mc:AlternateContent>
            </a:graphicData>
          </a:graphic>
        </p:graphicFrame>
      </p:grpSp>
      <p:sp>
        <p:nvSpPr>
          <p:cNvPr id="20" name="Rectangle 35"/>
          <p:cNvSpPr>
            <a:spLocks noChangeArrowheads="1"/>
          </p:cNvSpPr>
          <p:nvPr/>
        </p:nvSpPr>
        <p:spPr bwMode="auto">
          <a:xfrm>
            <a:off x="809625" y="6154813"/>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楷体_GB2312"/>
                <a:ea typeface="楷体_GB2312"/>
                <a:cs typeface="楷体_GB2312"/>
              </a:rPr>
              <a:t>聚变能源是人类未来能源的一个重要选项！</a:t>
            </a:r>
            <a:endParaRPr kumimoji="1" lang="zh-CN" altLang="en-US" sz="2400" b="1" dirty="0">
              <a:solidFill>
                <a:schemeClr val="bg1"/>
              </a:solidFill>
              <a:latin typeface="楷体_GB2312"/>
              <a:ea typeface="楷体_GB2312"/>
              <a:cs typeface="楷体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iterate type="wd">
                                    <p:tmPct val="100000"/>
                                  </p:iterate>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3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iterate type="wd">
                                    <p:tmPct val="100000"/>
                                  </p:iterate>
                                  <p:childTnLst>
                                    <p:set>
                                      <p:cBhvr>
                                        <p:cTn id="21" dur="1" fill="hold">
                                          <p:stCondLst>
                                            <p:cond delay="0"/>
                                          </p:stCondLst>
                                        </p:cTn>
                                        <p:tgtEl>
                                          <p:spTgt spid="4"/>
                                        </p:tgtEl>
                                        <p:attrNameLst>
                                          <p:attrName>style.visibility</p:attrName>
                                        </p:attrNameLst>
                                      </p:cBhvr>
                                      <p:to>
                                        <p:strVal val="visible"/>
                                      </p:to>
                                    </p:set>
                                    <p:animEffect transition="in" filter="dissolve">
                                      <p:cBhvr>
                                        <p:cTn id="22" dur="3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iterate type="wd">
                                    <p:tmPct val="100000"/>
                                  </p:iterate>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3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iterate type="wd">
                                    <p:tmPct val="100000"/>
                                  </p:iterate>
                                  <p:childTnLst>
                                    <p:set>
                                      <p:cBhvr>
                                        <p:cTn id="42" dur="1" fill="hold">
                                          <p:stCondLst>
                                            <p:cond delay="0"/>
                                          </p:stCondLst>
                                        </p:cTn>
                                        <p:tgtEl>
                                          <p:spTgt spid="9"/>
                                        </p:tgtEl>
                                        <p:attrNameLst>
                                          <p:attrName>style.visibility</p:attrName>
                                        </p:attrNameLst>
                                      </p:cBhvr>
                                      <p:to>
                                        <p:strVal val="visible"/>
                                      </p:to>
                                    </p:set>
                                    <p:anim calcmode="lin" valueType="num">
                                      <p:cBhvr additive="base">
                                        <p:cTn id="43" dur="300" fill="hold"/>
                                        <p:tgtEl>
                                          <p:spTgt spid="9"/>
                                        </p:tgtEl>
                                        <p:attrNameLst>
                                          <p:attrName>ppt_x</p:attrName>
                                        </p:attrNameLst>
                                      </p:cBhvr>
                                      <p:tavLst>
                                        <p:tav tm="0">
                                          <p:val>
                                            <p:strVal val="0-#ppt_w/2"/>
                                          </p:val>
                                        </p:tav>
                                        <p:tav tm="100000">
                                          <p:val>
                                            <p:strVal val="#ppt_x"/>
                                          </p:val>
                                        </p:tav>
                                      </p:tavLst>
                                    </p:anim>
                                    <p:anim calcmode="lin" valueType="num">
                                      <p:cBhvr additive="base">
                                        <p:cTn id="44" dur="3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grpId="0" nodeType="clickEffect">
                                  <p:stCondLst>
                                    <p:cond delay="0"/>
                                  </p:stCondLst>
                                  <p:iterate type="wd">
                                    <p:tmPct val="100000"/>
                                  </p:iterate>
                                  <p:childTnLst>
                                    <p:set>
                                      <p:cBhvr>
                                        <p:cTn id="54" dur="1" fill="hold">
                                          <p:stCondLst>
                                            <p:cond delay="0"/>
                                          </p:stCondLst>
                                        </p:cTn>
                                        <p:tgtEl>
                                          <p:spTgt spid="11"/>
                                        </p:tgtEl>
                                        <p:attrNameLst>
                                          <p:attrName>style.visibility</p:attrName>
                                        </p:attrNameLst>
                                      </p:cBhvr>
                                      <p:to>
                                        <p:strVal val="visible"/>
                                      </p:to>
                                    </p:set>
                                    <p:animEffect transition="in" filter="slide(fromRight)">
                                      <p:cBhvr>
                                        <p:cTn id="55" dur="300"/>
                                        <p:tgtEl>
                                          <p:spTgt spid="1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2" presetClass="entr" presetSubtype="2" fill="hold" grpId="0" nodeType="clickEffect">
                                  <p:stCondLst>
                                    <p:cond delay="0"/>
                                  </p:stCondLst>
                                  <p:iterate type="wd">
                                    <p:tmPct val="100000"/>
                                  </p:iterate>
                                  <p:childTnLst>
                                    <p:set>
                                      <p:cBhvr>
                                        <p:cTn id="71" dur="1" fill="hold">
                                          <p:stCondLst>
                                            <p:cond delay="0"/>
                                          </p:stCondLst>
                                        </p:cTn>
                                        <p:tgtEl>
                                          <p:spTgt spid="20"/>
                                        </p:tgtEl>
                                        <p:attrNameLst>
                                          <p:attrName>style.visibility</p:attrName>
                                        </p:attrNameLst>
                                      </p:cBhvr>
                                      <p:to>
                                        <p:strVal val="visible"/>
                                      </p:to>
                                    </p:set>
                                    <p:animEffect transition="in" filter="slide(fromRight)">
                                      <p:cBhvr>
                                        <p:cTn id="72"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7" grpId="0" autoUpdateAnimBg="0"/>
      <p:bldP spid="9" grpId="0" autoUpdateAnimBg="0"/>
      <p:bldP spid="11" grpId="0" autoUpdateAnimBg="0"/>
      <p:bldP spid="20"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620688"/>
            <a:ext cx="4572000" cy="2936188"/>
          </a:xfrm>
          <a:prstGeom prst="rect">
            <a:avLst/>
          </a:prstGeom>
        </p:spPr>
        <p:txBody>
          <a:bodyPr>
            <a:spAutoFit/>
          </a:bodyPr>
          <a:lstStyle/>
          <a:p>
            <a:pPr>
              <a:lnSpc>
                <a:spcPct val="110000"/>
              </a:lnSpc>
            </a:pPr>
            <a:r>
              <a:rPr lang="zh-CN" altLang="en-US" sz="2400" b="1" dirty="0">
                <a:solidFill>
                  <a:schemeClr val="bg1"/>
                </a:solidFill>
                <a:latin typeface="+mn-ea"/>
                <a:ea typeface="+mn-ea"/>
              </a:rPr>
              <a:t>“国际热核聚变实验堆（</a:t>
            </a:r>
            <a:r>
              <a:rPr lang="en-US" altLang="zh-CN" sz="2400" b="1" dirty="0">
                <a:solidFill>
                  <a:schemeClr val="bg1"/>
                </a:solidFill>
                <a:latin typeface="+mn-ea"/>
                <a:ea typeface="+mn-ea"/>
              </a:rPr>
              <a:t>ITER</a:t>
            </a:r>
            <a:r>
              <a:rPr lang="zh-CN" altLang="en-US" sz="2400" b="1" dirty="0">
                <a:solidFill>
                  <a:schemeClr val="bg1"/>
                </a:solidFill>
                <a:latin typeface="+mn-ea"/>
                <a:ea typeface="+mn-ea"/>
              </a:rPr>
              <a:t>）计划”是全球规模最大、影响最深远的国际科研合作项目之一，建造约需</a:t>
            </a:r>
            <a:r>
              <a:rPr lang="en-US" altLang="zh-CN" sz="2400" b="1" dirty="0">
                <a:solidFill>
                  <a:schemeClr val="bg1"/>
                </a:solidFill>
                <a:latin typeface="+mn-ea"/>
                <a:ea typeface="+mn-ea"/>
              </a:rPr>
              <a:t>10</a:t>
            </a:r>
            <a:r>
              <a:rPr lang="zh-CN" altLang="en-US" sz="2400" b="1" dirty="0">
                <a:solidFill>
                  <a:schemeClr val="bg1"/>
                </a:solidFill>
                <a:latin typeface="+mn-ea"/>
                <a:ea typeface="+mn-ea"/>
              </a:rPr>
              <a:t>年，耗资</a:t>
            </a:r>
            <a:r>
              <a:rPr lang="en-US" altLang="zh-CN" sz="2400" b="1" dirty="0">
                <a:solidFill>
                  <a:schemeClr val="bg1"/>
                </a:solidFill>
                <a:latin typeface="+mn-ea"/>
                <a:ea typeface="+mn-ea"/>
              </a:rPr>
              <a:t>50</a:t>
            </a:r>
            <a:r>
              <a:rPr lang="zh-CN" altLang="en-US" sz="2400" b="1" dirty="0">
                <a:solidFill>
                  <a:schemeClr val="bg1"/>
                </a:solidFill>
                <a:latin typeface="+mn-ea"/>
                <a:ea typeface="+mn-ea"/>
              </a:rPr>
              <a:t>亿美元（</a:t>
            </a:r>
            <a:r>
              <a:rPr lang="en-US" altLang="zh-CN" sz="2400" b="1" dirty="0">
                <a:solidFill>
                  <a:schemeClr val="bg1"/>
                </a:solidFill>
                <a:latin typeface="+mn-ea"/>
                <a:ea typeface="+mn-ea"/>
              </a:rPr>
              <a:t>1998</a:t>
            </a:r>
            <a:r>
              <a:rPr lang="zh-CN" altLang="en-US" sz="2400" b="1" dirty="0">
                <a:solidFill>
                  <a:schemeClr val="bg1"/>
                </a:solidFill>
                <a:latin typeface="+mn-ea"/>
                <a:ea typeface="+mn-ea"/>
              </a:rPr>
              <a:t>年值）。</a:t>
            </a:r>
            <a:r>
              <a:rPr lang="en-US" altLang="zh-CN" sz="2400" b="1" dirty="0">
                <a:solidFill>
                  <a:schemeClr val="bg1"/>
                </a:solidFill>
                <a:latin typeface="+mn-ea"/>
                <a:ea typeface="+mn-ea"/>
              </a:rPr>
              <a:t>ITER</a:t>
            </a:r>
            <a:r>
              <a:rPr lang="zh-CN" altLang="en-US" sz="2400" b="1" dirty="0">
                <a:solidFill>
                  <a:schemeClr val="bg1"/>
                </a:solidFill>
                <a:latin typeface="+mn-ea"/>
                <a:ea typeface="+mn-ea"/>
              </a:rPr>
              <a:t>装置是一个能产生大规模核聚变反应的超导托卡马克，俗称“人造太阳”。</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520" y="260648"/>
            <a:ext cx="4111104" cy="3672408"/>
          </a:xfrm>
          <a:prstGeom prst="rect">
            <a:avLst/>
          </a:prstGeom>
        </p:spPr>
      </p:pic>
      <p:sp>
        <p:nvSpPr>
          <p:cNvPr id="4" name="矩形 3"/>
          <p:cNvSpPr/>
          <p:nvPr/>
        </p:nvSpPr>
        <p:spPr>
          <a:xfrm>
            <a:off x="251520" y="4149080"/>
            <a:ext cx="8568952" cy="2088842"/>
          </a:xfrm>
          <a:prstGeom prst="rect">
            <a:avLst/>
          </a:prstGeom>
        </p:spPr>
        <p:txBody>
          <a:bodyPr wrap="square">
            <a:spAutoFit/>
          </a:bodyPr>
          <a:lstStyle/>
          <a:p>
            <a:pPr>
              <a:lnSpc>
                <a:spcPct val="110000"/>
              </a:lnSpc>
            </a:pPr>
            <a:r>
              <a:rPr lang="en-US" altLang="zh-CN" sz="2400" b="1" dirty="0">
                <a:solidFill>
                  <a:srgbClr val="FFFF00"/>
                </a:solidFill>
              </a:rPr>
              <a:t>2023</a:t>
            </a:r>
            <a:r>
              <a:rPr lang="zh-CN" altLang="en-US" sz="2400" b="1" dirty="0">
                <a:solidFill>
                  <a:srgbClr val="FFFF00"/>
                </a:solidFill>
              </a:rPr>
              <a:t>年</a:t>
            </a:r>
            <a:r>
              <a:rPr lang="en-US" altLang="zh-CN" sz="2400" b="1" dirty="0">
                <a:solidFill>
                  <a:srgbClr val="FFFF00"/>
                </a:solidFill>
              </a:rPr>
              <a:t>4</a:t>
            </a:r>
            <a:r>
              <a:rPr lang="zh-CN" altLang="en-US" sz="2400" b="1" dirty="0">
                <a:solidFill>
                  <a:srgbClr val="FFFF00"/>
                </a:solidFill>
              </a:rPr>
              <a:t>月</a:t>
            </a:r>
            <a:r>
              <a:rPr lang="en-US" altLang="zh-CN" sz="2400" b="1" dirty="0">
                <a:solidFill>
                  <a:srgbClr val="FFFF00"/>
                </a:solidFill>
              </a:rPr>
              <a:t>12</a:t>
            </a:r>
            <a:r>
              <a:rPr lang="zh-CN" altLang="en-US" sz="2400" b="1" dirty="0">
                <a:solidFill>
                  <a:srgbClr val="FFFF00"/>
                </a:solidFill>
              </a:rPr>
              <a:t>日，世界首个全超导托卡马克</a:t>
            </a:r>
            <a:r>
              <a:rPr lang="en-US" altLang="zh-CN" sz="2400" b="1" dirty="0">
                <a:solidFill>
                  <a:srgbClr val="FFFF00"/>
                </a:solidFill>
              </a:rPr>
              <a:t>EAST</a:t>
            </a:r>
            <a:r>
              <a:rPr lang="zh-CN" altLang="en-US" sz="2400" b="1" dirty="0">
                <a:solidFill>
                  <a:srgbClr val="FFFF00"/>
                </a:solidFill>
              </a:rPr>
              <a:t>装置成功实现</a:t>
            </a:r>
            <a:r>
              <a:rPr lang="en-US" altLang="zh-CN" sz="2400" b="1" dirty="0">
                <a:solidFill>
                  <a:srgbClr val="FFFF00"/>
                </a:solidFill>
              </a:rPr>
              <a:t>403</a:t>
            </a:r>
            <a:r>
              <a:rPr lang="zh-CN" altLang="en-US" sz="2400" b="1" dirty="0">
                <a:solidFill>
                  <a:srgbClr val="FFFF00"/>
                </a:solidFill>
              </a:rPr>
              <a:t>秒稳态长脉冲高约束模等离子体运行，创造了托卡马克装置高约束模式运行新的世界纪录。对探索未来聚变堆前沿物理问题，提升核聚变能源经济性、可行性，加快实现聚变能应用具有重要意义。</a:t>
            </a:r>
          </a:p>
        </p:txBody>
      </p:sp>
    </p:spTree>
    <p:extLst>
      <p:ext uri="{BB962C8B-B14F-4D97-AF65-F5344CB8AC3E}">
        <p14:creationId xmlns:p14="http://schemas.microsoft.com/office/powerpoint/2010/main" val="7943787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170" name="Text Box 2"/>
          <p:cNvSpPr txBox="1">
            <a:spLocks noChangeArrowheads="1"/>
          </p:cNvSpPr>
          <p:nvPr/>
        </p:nvSpPr>
        <p:spPr bwMode="auto">
          <a:xfrm>
            <a:off x="152400" y="404813"/>
            <a:ext cx="472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四</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相对论能量和动量的关系</a:t>
            </a:r>
          </a:p>
        </p:txBody>
      </p:sp>
      <p:sp>
        <p:nvSpPr>
          <p:cNvPr id="2055171" name="Text Box 3"/>
          <p:cNvSpPr txBox="1">
            <a:spLocks noChangeArrowheads="1"/>
          </p:cNvSpPr>
          <p:nvPr/>
        </p:nvSpPr>
        <p:spPr bwMode="auto">
          <a:xfrm>
            <a:off x="3490913" y="1052513"/>
            <a:ext cx="161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ea typeface="仿宋_GB2312"/>
                <a:cs typeface="仿宋_GB2312"/>
              </a:rPr>
              <a:t>两边平方</a:t>
            </a:r>
          </a:p>
        </p:txBody>
      </p:sp>
      <p:graphicFrame>
        <p:nvGraphicFramePr>
          <p:cNvPr id="2055172" name="Object 4"/>
          <p:cNvGraphicFramePr>
            <a:graphicFrameLocks/>
          </p:cNvGraphicFramePr>
          <p:nvPr>
            <p:extLst>
              <p:ext uri="{D42A27DB-BD31-4B8C-83A1-F6EECF244321}">
                <p14:modId xmlns:p14="http://schemas.microsoft.com/office/powerpoint/2010/main" val="1928434007"/>
              </p:ext>
            </p:extLst>
          </p:nvPr>
        </p:nvGraphicFramePr>
        <p:xfrm>
          <a:off x="1417628" y="1112838"/>
          <a:ext cx="1800745" cy="1060450"/>
        </p:xfrm>
        <a:graphic>
          <a:graphicData uri="http://schemas.openxmlformats.org/presentationml/2006/ole">
            <mc:AlternateContent xmlns:mc="http://schemas.openxmlformats.org/markup-compatibility/2006">
              <mc:Choice xmlns:v="urn:schemas-microsoft-com:vml" Requires="v">
                <p:oleObj spid="_x0000_s34873" name="Equation" r:id="rId3" imgW="799920" imgH="469800" progId="Equation.DSMT4">
                  <p:embed/>
                </p:oleObj>
              </mc:Choice>
              <mc:Fallback>
                <p:oleObj name="Equation" r:id="rId3" imgW="799920" imgH="469800" progId="Equation.DSMT4">
                  <p:embed/>
                  <p:pic>
                    <p:nvPicPr>
                      <p:cNvPr id="0" name="Object 4"/>
                      <p:cNvPicPr>
                        <a:picLocks noChangeArrowheads="1"/>
                      </p:cNvPicPr>
                      <p:nvPr/>
                    </p:nvPicPr>
                    <p:blipFill>
                      <a:blip r:embed="rId4"/>
                      <a:srcRect/>
                      <a:stretch>
                        <a:fillRect/>
                      </a:stretch>
                    </p:blipFill>
                    <p:spPr bwMode="auto">
                      <a:xfrm>
                        <a:off x="1417628" y="1112838"/>
                        <a:ext cx="1800745" cy="1060450"/>
                      </a:xfrm>
                      <a:prstGeom prst="rect">
                        <a:avLst/>
                      </a:prstGeom>
                      <a:noFill/>
                      <a:ln>
                        <a:noFill/>
                      </a:ln>
                      <a:effectLst/>
                      <a:extLst/>
                    </p:spPr>
                  </p:pic>
                </p:oleObj>
              </mc:Fallback>
            </mc:AlternateContent>
          </a:graphicData>
        </a:graphic>
      </p:graphicFrame>
      <p:graphicFrame>
        <p:nvGraphicFramePr>
          <p:cNvPr id="2055173" name="Object 5"/>
          <p:cNvGraphicFramePr>
            <a:graphicFrameLocks/>
          </p:cNvGraphicFramePr>
          <p:nvPr/>
        </p:nvGraphicFramePr>
        <p:xfrm>
          <a:off x="5508625" y="1316038"/>
          <a:ext cx="2155825" cy="481012"/>
        </p:xfrm>
        <a:graphic>
          <a:graphicData uri="http://schemas.openxmlformats.org/presentationml/2006/ole">
            <mc:AlternateContent xmlns:mc="http://schemas.openxmlformats.org/markup-compatibility/2006">
              <mc:Choice xmlns:v="urn:schemas-microsoft-com:vml" Requires="v">
                <p:oleObj spid="_x0000_s34874" name="公式" r:id="rId5" imgW="2052426" imgH="376140" progId="Equation.3">
                  <p:embed/>
                </p:oleObj>
              </mc:Choice>
              <mc:Fallback>
                <p:oleObj name="公式" r:id="rId5" imgW="2052426" imgH="376140" progId="Equation.3">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1316038"/>
                        <a:ext cx="21558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74" name="Line 6"/>
          <p:cNvSpPr>
            <a:spLocks noChangeShapeType="1"/>
          </p:cNvSpPr>
          <p:nvPr/>
        </p:nvSpPr>
        <p:spPr bwMode="auto">
          <a:xfrm>
            <a:off x="3490913" y="1581150"/>
            <a:ext cx="18732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5175" name="Object 7"/>
          <p:cNvGraphicFramePr>
            <a:graphicFrameLocks/>
          </p:cNvGraphicFramePr>
          <p:nvPr/>
        </p:nvGraphicFramePr>
        <p:xfrm>
          <a:off x="5434013" y="2659063"/>
          <a:ext cx="3098800" cy="482600"/>
        </p:xfrm>
        <a:graphic>
          <a:graphicData uri="http://schemas.openxmlformats.org/presentationml/2006/ole">
            <mc:AlternateContent xmlns:mc="http://schemas.openxmlformats.org/markup-compatibility/2006">
              <mc:Choice xmlns:v="urn:schemas-microsoft-com:vml" Requires="v">
                <p:oleObj spid="_x0000_s34875" name="公式" r:id="rId7" imgW="3005251" imgH="376140" progId="Equation.3">
                  <p:embed/>
                </p:oleObj>
              </mc:Choice>
              <mc:Fallback>
                <p:oleObj name="公式" r:id="rId7" imgW="3005251" imgH="376140" progId="Equation.3">
                  <p:embed/>
                  <p:pic>
                    <p:nvPicPr>
                      <p:cNvPr id="0" name="Object 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4013" y="2659063"/>
                        <a:ext cx="3098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76" name="Text Box 8"/>
          <p:cNvSpPr txBox="1">
            <a:spLocks noChangeArrowheads="1"/>
          </p:cNvSpPr>
          <p:nvPr/>
        </p:nvSpPr>
        <p:spPr bwMode="auto">
          <a:xfrm>
            <a:off x="6661150" y="1941513"/>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solidFill>
                  <a:srgbClr val="66FFFF"/>
                </a:solidFill>
                <a:latin typeface="Times New Roman" panose="02020603050405020304" pitchFamily="18" charset="0"/>
                <a:ea typeface="仿宋_GB2312"/>
                <a:cs typeface="仿宋_GB2312"/>
              </a:rPr>
              <a:t>两边乘以 </a:t>
            </a:r>
            <a:r>
              <a:rPr kumimoji="1" lang="en-US" altLang="zh-CN" sz="2400" b="1" i="1">
                <a:solidFill>
                  <a:srgbClr val="FFCC00"/>
                </a:solidFill>
                <a:latin typeface="Times New Roman" panose="02020603050405020304" pitchFamily="18" charset="0"/>
                <a:ea typeface="仿宋_GB2312"/>
                <a:cs typeface="仿宋_GB2312"/>
              </a:rPr>
              <a:t>c</a:t>
            </a:r>
            <a:r>
              <a:rPr kumimoji="1" lang="en-US" altLang="zh-CN" sz="1200" b="1" i="1">
                <a:solidFill>
                  <a:srgbClr val="FFCC00"/>
                </a:solidFill>
                <a:latin typeface="Times New Roman" panose="02020603050405020304" pitchFamily="18" charset="0"/>
                <a:ea typeface="仿宋_GB2312"/>
                <a:cs typeface="仿宋_GB2312"/>
              </a:rPr>
              <a:t> </a:t>
            </a:r>
            <a:r>
              <a:rPr kumimoji="1" lang="en-US" altLang="zh-CN" sz="2400" b="1" baseline="45000">
                <a:solidFill>
                  <a:srgbClr val="FFCC00"/>
                </a:solidFill>
                <a:latin typeface="Times New Roman" panose="02020603050405020304" pitchFamily="18" charset="0"/>
                <a:ea typeface="仿宋_GB2312"/>
                <a:cs typeface="仿宋_GB2312"/>
              </a:rPr>
              <a:t>4</a:t>
            </a:r>
          </a:p>
        </p:txBody>
      </p:sp>
      <p:graphicFrame>
        <p:nvGraphicFramePr>
          <p:cNvPr id="2055177" name="Object 9"/>
          <p:cNvGraphicFramePr>
            <a:graphicFrameLocks/>
          </p:cNvGraphicFramePr>
          <p:nvPr/>
        </p:nvGraphicFramePr>
        <p:xfrm>
          <a:off x="1260475" y="2659063"/>
          <a:ext cx="2363788" cy="482600"/>
        </p:xfrm>
        <a:graphic>
          <a:graphicData uri="http://schemas.openxmlformats.org/presentationml/2006/ole">
            <mc:AlternateContent xmlns:mc="http://schemas.openxmlformats.org/markup-compatibility/2006">
              <mc:Choice xmlns:v="urn:schemas-microsoft-com:vml" Requires="v">
                <p:oleObj spid="_x0000_s34876" name="公式" r:id="rId9" imgW="2262106" imgH="376140" progId="Equation.3">
                  <p:embed/>
                </p:oleObj>
              </mc:Choice>
              <mc:Fallback>
                <p:oleObj name="公式" r:id="rId9" imgW="2262106" imgH="376140" progId="Equation.3">
                  <p:embed/>
                  <p:pic>
                    <p:nvPicPr>
                      <p:cNvPr id="0" name="Object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0475" y="2659063"/>
                        <a:ext cx="2363788" cy="482600"/>
                      </a:xfrm>
                      <a:prstGeom prst="rect">
                        <a:avLst/>
                      </a:prstGeom>
                      <a:noFill/>
                      <a:ln w="19050">
                        <a:solidFill>
                          <a:srgbClr val="66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78" name="Line 10"/>
          <p:cNvSpPr>
            <a:spLocks noChangeShapeType="1"/>
          </p:cNvSpPr>
          <p:nvPr/>
        </p:nvSpPr>
        <p:spPr bwMode="auto">
          <a:xfrm rot="10800000">
            <a:off x="3709988" y="2925763"/>
            <a:ext cx="151130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5179" name="Line 11"/>
          <p:cNvSpPr>
            <a:spLocks noChangeShapeType="1"/>
          </p:cNvSpPr>
          <p:nvPr/>
        </p:nvSpPr>
        <p:spPr bwMode="auto">
          <a:xfrm rot="5400000">
            <a:off x="6192043" y="2240757"/>
            <a:ext cx="792163"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5180" name="AutoShape 12"/>
          <p:cNvSpPr>
            <a:spLocks noChangeArrowheads="1"/>
          </p:cNvSpPr>
          <p:nvPr/>
        </p:nvSpPr>
        <p:spPr bwMode="auto">
          <a:xfrm flipH="1">
            <a:off x="5749925" y="4337050"/>
            <a:ext cx="2895600" cy="1295400"/>
          </a:xfrm>
          <a:prstGeom prst="rtTriangle">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181" name="Line 13"/>
          <p:cNvSpPr>
            <a:spLocks noChangeShapeType="1"/>
          </p:cNvSpPr>
          <p:nvPr/>
        </p:nvSpPr>
        <p:spPr bwMode="auto">
          <a:xfrm>
            <a:off x="5222875" y="4803775"/>
            <a:ext cx="457200" cy="8382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82" name="Line 14"/>
          <p:cNvSpPr>
            <a:spLocks noChangeShapeType="1"/>
          </p:cNvSpPr>
          <p:nvPr/>
        </p:nvSpPr>
        <p:spPr bwMode="auto">
          <a:xfrm>
            <a:off x="8196263" y="3332163"/>
            <a:ext cx="457200" cy="990600"/>
          </a:xfrm>
          <a:prstGeom prst="line">
            <a:avLst/>
          </a:prstGeom>
          <a:noFill/>
          <a:ln w="2857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5183" name="Line 15"/>
          <p:cNvSpPr>
            <a:spLocks noChangeShapeType="1"/>
          </p:cNvSpPr>
          <p:nvPr/>
        </p:nvSpPr>
        <p:spPr bwMode="auto">
          <a:xfrm>
            <a:off x="7848600" y="4119563"/>
            <a:ext cx="228600" cy="457200"/>
          </a:xfrm>
          <a:prstGeom prst="line">
            <a:avLst/>
          </a:prstGeom>
          <a:noFill/>
          <a:ln w="222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5184" name="Object 16"/>
          <p:cNvGraphicFramePr>
            <a:graphicFrameLocks noChangeAspect="1"/>
          </p:cNvGraphicFramePr>
          <p:nvPr/>
        </p:nvGraphicFramePr>
        <p:xfrm>
          <a:off x="6816725" y="5632450"/>
          <a:ext cx="855663" cy="620713"/>
        </p:xfrm>
        <a:graphic>
          <a:graphicData uri="http://schemas.openxmlformats.org/presentationml/2006/ole">
            <mc:AlternateContent xmlns:mc="http://schemas.openxmlformats.org/markup-compatibility/2006">
              <mc:Choice xmlns:v="urn:schemas-microsoft-com:vml" Requires="v">
                <p:oleObj spid="_x0000_s34877" name="Equation" r:id="rId11" imgW="223821" imgH="128782" progId="Equation.3">
                  <p:embed/>
                </p:oleObj>
              </mc:Choice>
              <mc:Fallback>
                <p:oleObj name="Equation" r:id="rId11" imgW="223821" imgH="128782"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6725" y="5632450"/>
                        <a:ext cx="855663" cy="620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85" name="Line 17"/>
          <p:cNvSpPr>
            <a:spLocks noChangeShapeType="1"/>
          </p:cNvSpPr>
          <p:nvPr/>
        </p:nvSpPr>
        <p:spPr bwMode="auto">
          <a:xfrm flipV="1">
            <a:off x="5573713" y="4338638"/>
            <a:ext cx="2373312" cy="1069975"/>
          </a:xfrm>
          <a:prstGeom prst="line">
            <a:avLst/>
          </a:prstGeom>
          <a:noFill/>
          <a:ln w="38100">
            <a:solidFill>
              <a:srgbClr val="00FF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55186" name="Line 18"/>
          <p:cNvSpPr>
            <a:spLocks noChangeShapeType="1"/>
          </p:cNvSpPr>
          <p:nvPr/>
        </p:nvSpPr>
        <p:spPr bwMode="auto">
          <a:xfrm flipV="1">
            <a:off x="5334000" y="3565525"/>
            <a:ext cx="2959100" cy="1403350"/>
          </a:xfrm>
          <a:prstGeom prst="line">
            <a:avLst/>
          </a:prstGeom>
          <a:noFill/>
          <a:ln w="38100">
            <a:solidFill>
              <a:srgbClr val="00FF00"/>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5187" name="Object 19"/>
          <p:cNvGraphicFramePr>
            <a:graphicFrameLocks noChangeAspect="1"/>
          </p:cNvGraphicFramePr>
          <p:nvPr/>
        </p:nvGraphicFramePr>
        <p:xfrm>
          <a:off x="7883525" y="3678238"/>
          <a:ext cx="501650" cy="493712"/>
        </p:xfrm>
        <a:graphic>
          <a:graphicData uri="http://schemas.openxmlformats.org/presentationml/2006/ole">
            <mc:AlternateContent xmlns:mc="http://schemas.openxmlformats.org/markup-compatibility/2006">
              <mc:Choice xmlns:v="urn:schemas-microsoft-com:vml" Requires="v">
                <p:oleObj spid="_x0000_s34878" name="Equation" r:id="rId13" imgW="90699" imgH="119062" progId="Equation.3">
                  <p:embed/>
                </p:oleObj>
              </mc:Choice>
              <mc:Fallback>
                <p:oleObj name="Equation" r:id="rId13" imgW="90699" imgH="119062"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83525" y="3678238"/>
                        <a:ext cx="501650" cy="4937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88" name="Line 20"/>
          <p:cNvSpPr>
            <a:spLocks noChangeShapeType="1"/>
          </p:cNvSpPr>
          <p:nvPr/>
        </p:nvSpPr>
        <p:spPr bwMode="auto">
          <a:xfrm flipV="1">
            <a:off x="7967663" y="4025900"/>
            <a:ext cx="533400" cy="304800"/>
          </a:xfrm>
          <a:prstGeom prst="line">
            <a:avLst/>
          </a:prstGeom>
          <a:noFill/>
          <a:ln w="38100">
            <a:solidFill>
              <a:schemeClr val="bg1"/>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55189" name="Object 21"/>
          <p:cNvGraphicFramePr>
            <a:graphicFrameLocks noChangeAspect="1"/>
          </p:cNvGraphicFramePr>
          <p:nvPr/>
        </p:nvGraphicFramePr>
        <p:xfrm>
          <a:off x="6283325" y="4337050"/>
          <a:ext cx="855663" cy="620713"/>
        </p:xfrm>
        <a:graphic>
          <a:graphicData uri="http://schemas.openxmlformats.org/presentationml/2006/ole">
            <mc:AlternateContent xmlns:mc="http://schemas.openxmlformats.org/markup-compatibility/2006">
              <mc:Choice xmlns:v="urn:schemas-microsoft-com:vml" Requires="v">
                <p:oleObj spid="_x0000_s34879" name="Equation" r:id="rId15" imgW="223821" imgH="128782" progId="Equation.3">
                  <p:embed/>
                </p:oleObj>
              </mc:Choice>
              <mc:Fallback>
                <p:oleObj name="Equation" r:id="rId15" imgW="223821" imgH="128782"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83325" y="4337050"/>
                        <a:ext cx="855663" cy="6207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0" name="Object 22"/>
          <p:cNvGraphicFramePr>
            <a:graphicFrameLocks noChangeAspect="1"/>
          </p:cNvGraphicFramePr>
          <p:nvPr/>
        </p:nvGraphicFramePr>
        <p:xfrm>
          <a:off x="6588125" y="3651250"/>
          <a:ext cx="723900" cy="522288"/>
        </p:xfrm>
        <a:graphic>
          <a:graphicData uri="http://schemas.openxmlformats.org/presentationml/2006/ole">
            <mc:AlternateContent xmlns:mc="http://schemas.openxmlformats.org/markup-compatibility/2006">
              <mc:Choice xmlns:v="urn:schemas-microsoft-com:vml" Requires="v">
                <p:oleObj spid="_x0000_s34880" name="Equation" r:id="rId17" imgW="166769" imgH="90390" progId="Equation.3">
                  <p:embed/>
                </p:oleObj>
              </mc:Choice>
              <mc:Fallback>
                <p:oleObj name="Equation" r:id="rId17" imgW="166769" imgH="9039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88125" y="3651250"/>
                        <a:ext cx="723900" cy="522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1" name="Object 23"/>
          <p:cNvGraphicFramePr>
            <a:graphicFrameLocks noChangeAspect="1"/>
          </p:cNvGraphicFramePr>
          <p:nvPr/>
        </p:nvGraphicFramePr>
        <p:xfrm>
          <a:off x="8027988" y="4870450"/>
          <a:ext cx="560387" cy="423863"/>
        </p:xfrm>
        <a:graphic>
          <a:graphicData uri="http://schemas.openxmlformats.org/presentationml/2006/ole">
            <mc:AlternateContent xmlns:mc="http://schemas.openxmlformats.org/markup-compatibility/2006">
              <mc:Choice xmlns:v="urn:schemas-microsoft-com:vml" Requires="v">
                <p:oleObj spid="_x0000_s34881" name="Equation" r:id="rId19" imgW="109716" imgH="52485" progId="Equation.3">
                  <p:embed/>
                </p:oleObj>
              </mc:Choice>
              <mc:Fallback>
                <p:oleObj name="Equation" r:id="rId19" imgW="109716" imgH="52485" progId="Equation.3">
                  <p:embed/>
                  <p:pic>
                    <p:nvPicPr>
                      <p:cNvPr id="0" name="Object 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27988" y="4870450"/>
                        <a:ext cx="560387" cy="4238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192" name="Rectangle 24"/>
          <p:cNvSpPr>
            <a:spLocks noChangeArrowheads="1"/>
          </p:cNvSpPr>
          <p:nvPr/>
        </p:nvSpPr>
        <p:spPr bwMode="auto">
          <a:xfrm>
            <a:off x="755650" y="348615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取极限情况考虑，如光子</a:t>
            </a:r>
            <a:r>
              <a:rPr kumimoji="1" lang="en-US" altLang="zh-CN" sz="2400" b="1" i="1" dirty="0">
                <a:solidFill>
                  <a:srgbClr val="FFCC66"/>
                </a:solidFill>
                <a:latin typeface="Times New Roman" panose="02020603050405020304" pitchFamily="18" charset="0"/>
                <a:ea typeface="仿宋_GB2312"/>
                <a:cs typeface="仿宋_GB2312"/>
              </a:rPr>
              <a:t>v</a:t>
            </a:r>
            <a:r>
              <a:rPr kumimoji="1" lang="en-US" altLang="zh-CN" sz="2400" b="1" i="1" dirty="0">
                <a:solidFill>
                  <a:srgbClr val="FFC000"/>
                </a:solidFill>
                <a:latin typeface="Times New Roman" panose="02020603050405020304" pitchFamily="18" charset="0"/>
                <a:ea typeface="仿宋_GB2312"/>
                <a:cs typeface="仿宋_GB2312"/>
              </a:rPr>
              <a:t>=c</a:t>
            </a:r>
            <a:endParaRPr kumimoji="1" lang="zh-CN" altLang="en-US" sz="2400" b="1" i="1" dirty="0">
              <a:solidFill>
                <a:srgbClr val="FFC000"/>
              </a:solidFill>
              <a:latin typeface="Times New Roman" panose="02020603050405020304" pitchFamily="18" charset="0"/>
              <a:ea typeface="仿宋_GB2312"/>
              <a:cs typeface="仿宋_GB2312"/>
            </a:endParaRPr>
          </a:p>
        </p:txBody>
      </p:sp>
      <p:graphicFrame>
        <p:nvGraphicFramePr>
          <p:cNvPr id="2055194" name="Object 26"/>
          <p:cNvGraphicFramePr>
            <a:graphicFrameLocks/>
          </p:cNvGraphicFramePr>
          <p:nvPr/>
        </p:nvGraphicFramePr>
        <p:xfrm>
          <a:off x="2967038" y="4283075"/>
          <a:ext cx="1028700" cy="381000"/>
        </p:xfrm>
        <a:graphic>
          <a:graphicData uri="http://schemas.openxmlformats.org/presentationml/2006/ole">
            <mc:AlternateContent xmlns:mc="http://schemas.openxmlformats.org/markup-compatibility/2006">
              <mc:Choice xmlns:v="urn:schemas-microsoft-com:vml" Requires="v">
                <p:oleObj spid="_x0000_s34882" name="公式" r:id="rId21" imgW="919179" imgH="271657" progId="Equation.3">
                  <p:embed/>
                </p:oleObj>
              </mc:Choice>
              <mc:Fallback>
                <p:oleObj name="公式" r:id="rId21" imgW="919179" imgH="271657" progId="Equation.3">
                  <p:embed/>
                  <p:pic>
                    <p:nvPicPr>
                      <p:cNvPr id="0" name="Object 26"/>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67038" y="4283075"/>
                        <a:ext cx="1028700" cy="3810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5" name="Object 27"/>
          <p:cNvGraphicFramePr>
            <a:graphicFrameLocks/>
          </p:cNvGraphicFramePr>
          <p:nvPr/>
        </p:nvGraphicFramePr>
        <p:xfrm>
          <a:off x="4229100" y="4014788"/>
          <a:ext cx="914400" cy="815975"/>
        </p:xfrm>
        <a:graphic>
          <a:graphicData uri="http://schemas.openxmlformats.org/presentationml/2006/ole">
            <mc:AlternateContent xmlns:mc="http://schemas.openxmlformats.org/markup-compatibility/2006">
              <mc:Choice xmlns:v="urn:schemas-microsoft-com:vml" Requires="v">
                <p:oleObj spid="_x0000_s34883" name="公式" r:id="rId23" imgW="805074" imgH="700282" progId="Equation.3">
                  <p:embed/>
                </p:oleObj>
              </mc:Choice>
              <mc:Fallback>
                <p:oleObj name="公式" r:id="rId23" imgW="805074" imgH="700282" progId="Equation.3">
                  <p:embed/>
                  <p:pic>
                    <p:nvPicPr>
                      <p:cNvPr id="0" name="Object 27"/>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29100" y="4014788"/>
                        <a:ext cx="914400" cy="81597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6" name="Object 28"/>
          <p:cNvGraphicFramePr>
            <a:graphicFrameLocks/>
          </p:cNvGraphicFramePr>
          <p:nvPr>
            <p:extLst>
              <p:ext uri="{D42A27DB-BD31-4B8C-83A1-F6EECF244321}">
                <p14:modId xmlns:p14="http://schemas.microsoft.com/office/powerpoint/2010/main" val="3962316620"/>
              </p:ext>
            </p:extLst>
          </p:nvPr>
        </p:nvGraphicFramePr>
        <p:xfrm>
          <a:off x="322013" y="5032422"/>
          <a:ext cx="1431925" cy="315912"/>
        </p:xfrm>
        <a:graphic>
          <a:graphicData uri="http://schemas.openxmlformats.org/presentationml/2006/ole">
            <mc:AlternateContent xmlns:mc="http://schemas.openxmlformats.org/markup-compatibility/2006">
              <mc:Choice xmlns:v="urn:schemas-microsoft-com:vml" Requires="v">
                <p:oleObj spid="_x0000_s34884" name="公式" r:id="rId25" imgW="1328786" imgH="204593" progId="Equation.3">
                  <p:embed/>
                </p:oleObj>
              </mc:Choice>
              <mc:Fallback>
                <p:oleObj name="公式" r:id="rId25" imgW="1328786" imgH="204593" progId="Equation.3">
                  <p:embed/>
                  <p:pic>
                    <p:nvPicPr>
                      <p:cNvPr id="0" name="Object 28"/>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2013" y="5032422"/>
                        <a:ext cx="1431925" cy="3159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7" name="Object 29"/>
          <p:cNvGraphicFramePr>
            <a:graphicFrameLocks/>
          </p:cNvGraphicFramePr>
          <p:nvPr>
            <p:extLst>
              <p:ext uri="{D42A27DB-BD31-4B8C-83A1-F6EECF244321}">
                <p14:modId xmlns:p14="http://schemas.microsoft.com/office/powerpoint/2010/main" val="1307452137"/>
              </p:ext>
            </p:extLst>
          </p:nvPr>
        </p:nvGraphicFramePr>
        <p:xfrm>
          <a:off x="2091067" y="4773552"/>
          <a:ext cx="2047875" cy="809625"/>
        </p:xfrm>
        <a:graphic>
          <a:graphicData uri="http://schemas.openxmlformats.org/presentationml/2006/ole">
            <mc:AlternateContent xmlns:mc="http://schemas.openxmlformats.org/markup-compatibility/2006">
              <mc:Choice xmlns:v="urn:schemas-microsoft-com:vml" Requires="v">
                <p:oleObj spid="_x0000_s34885" name="公式" r:id="rId27" imgW="1948074" imgH="700282" progId="Equation.3">
                  <p:embed/>
                </p:oleObj>
              </mc:Choice>
              <mc:Fallback>
                <p:oleObj name="公式" r:id="rId27" imgW="1948074" imgH="700282" progId="Equation.3">
                  <p:embed/>
                  <p:pic>
                    <p:nvPicPr>
                      <p:cNvPr id="0" name="Object 2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91067" y="4773552"/>
                        <a:ext cx="2047875" cy="8096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198" name="Object 30"/>
          <p:cNvGraphicFramePr>
            <a:graphicFrameLocks/>
          </p:cNvGraphicFramePr>
          <p:nvPr>
            <p:extLst>
              <p:ext uri="{D42A27DB-BD31-4B8C-83A1-F6EECF244321}">
                <p14:modId xmlns:p14="http://schemas.microsoft.com/office/powerpoint/2010/main" val="1638396839"/>
              </p:ext>
            </p:extLst>
          </p:nvPr>
        </p:nvGraphicFramePr>
        <p:xfrm>
          <a:off x="482128" y="5695950"/>
          <a:ext cx="1814513" cy="809625"/>
        </p:xfrm>
        <a:graphic>
          <a:graphicData uri="http://schemas.openxmlformats.org/presentationml/2006/ole">
            <mc:AlternateContent xmlns:mc="http://schemas.openxmlformats.org/markup-compatibility/2006">
              <mc:Choice xmlns:v="urn:schemas-microsoft-com:vml" Requires="v">
                <p:oleObj spid="_x0000_s34886" name="公式" r:id="rId29" imgW="1709624" imgH="700282" progId="Equation.3">
                  <p:embed/>
                </p:oleObj>
              </mc:Choice>
              <mc:Fallback>
                <p:oleObj name="公式" r:id="rId29" imgW="1709624" imgH="700282" progId="Equation.3">
                  <p:embed/>
                  <p:pic>
                    <p:nvPicPr>
                      <p:cNvPr id="0" name="Object 30"/>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2128" y="5695950"/>
                        <a:ext cx="1814513" cy="80962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对象 30"/>
          <p:cNvGraphicFramePr>
            <a:graphicFrameLocks noChangeAspect="1"/>
          </p:cNvGraphicFramePr>
          <p:nvPr/>
        </p:nvGraphicFramePr>
        <p:xfrm>
          <a:off x="166688" y="4076700"/>
          <a:ext cx="2533650" cy="606425"/>
        </p:xfrm>
        <a:graphic>
          <a:graphicData uri="http://schemas.openxmlformats.org/presentationml/2006/ole">
            <mc:AlternateContent xmlns:mc="http://schemas.openxmlformats.org/markup-compatibility/2006">
              <mc:Choice xmlns:v="urn:schemas-microsoft-com:vml" Requires="v">
                <p:oleObj spid="_x0000_s34887" name="Equation" r:id="rId31" imgW="1168400" imgH="279400" progId="Equation.DSMT4">
                  <p:embed/>
                </p:oleObj>
              </mc:Choice>
              <mc:Fallback>
                <p:oleObj name="Equation" r:id="rId31" imgW="1168400" imgH="279400" progId="Equation.DSMT4">
                  <p:embed/>
                  <p:pic>
                    <p:nvPicPr>
                      <p:cNvPr id="0" name="对象 3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66688" y="4076700"/>
                        <a:ext cx="2533650"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 name="Rectangle 24"/>
          <p:cNvSpPr>
            <a:spLocks noChangeArrowheads="1"/>
          </p:cNvSpPr>
          <p:nvPr/>
        </p:nvSpPr>
        <p:spPr bwMode="auto">
          <a:xfrm>
            <a:off x="4106863" y="4801453"/>
            <a:ext cx="1157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dirty="0" smtClean="0">
                <a:solidFill>
                  <a:srgbClr val="00FFFF"/>
                </a:solidFill>
                <a:latin typeface="Times New Roman" panose="02020603050405020304" pitchFamily="18" charset="0"/>
                <a:ea typeface="仿宋_GB2312"/>
                <a:cs typeface="仿宋_GB2312"/>
              </a:rPr>
              <a:t>光子的动量</a:t>
            </a:r>
            <a:endParaRPr kumimoji="1" lang="zh-CN" altLang="en-US" sz="2400" b="1" i="1" dirty="0">
              <a:solidFill>
                <a:srgbClr val="00FFFF"/>
              </a:solidFill>
              <a:latin typeface="Times New Roman" panose="02020603050405020304" pitchFamily="18" charset="0"/>
              <a:ea typeface="仿宋_GB2312"/>
              <a:cs typeface="仿宋_GB2312"/>
            </a:endParaRPr>
          </a:p>
        </p:txBody>
      </p:sp>
      <p:sp>
        <p:nvSpPr>
          <p:cNvPr id="33" name="Rectangle 24"/>
          <p:cNvSpPr>
            <a:spLocks noChangeArrowheads="1"/>
          </p:cNvSpPr>
          <p:nvPr/>
        </p:nvSpPr>
        <p:spPr bwMode="auto">
          <a:xfrm>
            <a:off x="2412870" y="5872162"/>
            <a:ext cx="182304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i="1" dirty="0" smtClean="0">
                <a:solidFill>
                  <a:srgbClr val="00FFFF"/>
                </a:solidFill>
                <a:latin typeface="Times New Roman" panose="02020603050405020304" pitchFamily="18" charset="0"/>
                <a:ea typeface="仿宋_GB2312"/>
                <a:cs typeface="仿宋_GB2312"/>
              </a:rPr>
              <a:t>光子</a:t>
            </a:r>
            <a:r>
              <a:rPr kumimoji="1" lang="zh-CN" altLang="en-US" sz="2400" b="1" i="1" dirty="0" smtClean="0">
                <a:solidFill>
                  <a:srgbClr val="00FFFF"/>
                </a:solidFill>
                <a:latin typeface="Times New Roman" panose="02020603050405020304" pitchFamily="18" charset="0"/>
                <a:ea typeface="仿宋_GB2312"/>
                <a:cs typeface="仿宋_GB2312"/>
              </a:rPr>
              <a:t>的</a:t>
            </a:r>
            <a:r>
              <a:rPr kumimoji="1" lang="zh-CN" altLang="en-US" sz="2400" b="1" i="1" dirty="0">
                <a:solidFill>
                  <a:srgbClr val="00FFFF"/>
                </a:solidFill>
                <a:latin typeface="Times New Roman" panose="02020603050405020304" pitchFamily="18" charset="0"/>
                <a:ea typeface="仿宋_GB2312"/>
                <a:cs typeface="仿宋_GB2312"/>
              </a:rPr>
              <a:t>质量</a:t>
            </a:r>
            <a:endParaRPr kumimoji="1" lang="zh-CN" altLang="en-US" sz="2400" b="1" i="1" dirty="0">
              <a:solidFill>
                <a:srgbClr val="00FFFF"/>
              </a:solidFill>
              <a:latin typeface="Times New Roman" panose="02020603050405020304" pitchFamily="18" charset="0"/>
              <a:ea typeface="仿宋_GB2312"/>
              <a:cs typeface="仿宋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551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551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55171">
                                            <p:txEl>
                                              <p:pRg st="0" end="0"/>
                                            </p:txEl>
                                          </p:spTgt>
                                        </p:tgtEl>
                                        <p:attrNameLst>
                                          <p:attrName>style.visibility</p:attrName>
                                        </p:attrNameLst>
                                      </p:cBhvr>
                                      <p:to>
                                        <p:strVal val="visible"/>
                                      </p:to>
                                    </p:set>
                                    <p:animEffect transition="in" filter="blinds(horizontal)">
                                      <p:cBhvr>
                                        <p:cTn id="15" dur="500"/>
                                        <p:tgtEl>
                                          <p:spTgt spid="2055171">
                                            <p:txEl>
                                              <p:pRg st="0" end="0"/>
                                            </p:txEl>
                                          </p:spTgt>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2055174"/>
                                        </p:tgtEl>
                                        <p:attrNameLst>
                                          <p:attrName>style.visibility</p:attrName>
                                        </p:attrNameLst>
                                      </p:cBhvr>
                                      <p:to>
                                        <p:strVal val="visible"/>
                                      </p:to>
                                    </p:set>
                                    <p:animEffect transition="in" filter="wipe(left)">
                                      <p:cBhvr>
                                        <p:cTn id="19" dur="500"/>
                                        <p:tgtEl>
                                          <p:spTgt spid="20551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05517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055176">
                                            <p:txEl>
                                              <p:pRg st="0" end="0"/>
                                            </p:txEl>
                                          </p:spTgt>
                                        </p:tgtEl>
                                        <p:attrNameLst>
                                          <p:attrName>style.visibility</p:attrName>
                                        </p:attrNameLst>
                                      </p:cBhvr>
                                      <p:to>
                                        <p:strVal val="visible"/>
                                      </p:to>
                                    </p:set>
                                    <p:animEffect transition="in" filter="blinds(horizontal)">
                                      <p:cBhvr>
                                        <p:cTn id="28" dur="500"/>
                                        <p:tgtEl>
                                          <p:spTgt spid="2055176">
                                            <p:txEl>
                                              <p:pRg st="0" end="0"/>
                                            </p:txEl>
                                          </p:spTgt>
                                        </p:tgtEl>
                                      </p:cBhvr>
                                    </p:animEffect>
                                  </p:childTnLst>
                                </p:cTn>
                              </p:par>
                            </p:childTnLst>
                          </p:cTn>
                        </p:par>
                        <p:par>
                          <p:cTn id="29" fill="hold" nodeType="afterGroup">
                            <p:stCondLst>
                              <p:cond delay="500"/>
                            </p:stCondLst>
                            <p:childTnLst>
                              <p:par>
                                <p:cTn id="30" presetID="22" presetClass="entr" presetSubtype="1" fill="hold" nodeType="afterEffect">
                                  <p:stCondLst>
                                    <p:cond delay="0"/>
                                  </p:stCondLst>
                                  <p:childTnLst>
                                    <p:set>
                                      <p:cBhvr>
                                        <p:cTn id="31" dur="1" fill="hold">
                                          <p:stCondLst>
                                            <p:cond delay="0"/>
                                          </p:stCondLst>
                                        </p:cTn>
                                        <p:tgtEl>
                                          <p:spTgt spid="2055179"/>
                                        </p:tgtEl>
                                        <p:attrNameLst>
                                          <p:attrName>style.visibility</p:attrName>
                                        </p:attrNameLst>
                                      </p:cBhvr>
                                      <p:to>
                                        <p:strVal val="visible"/>
                                      </p:to>
                                    </p:set>
                                    <p:animEffect transition="in" filter="wipe(up)">
                                      <p:cBhvr>
                                        <p:cTn id="32" dur="500"/>
                                        <p:tgtEl>
                                          <p:spTgt spid="205517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2055175"/>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2" fill="hold" nodeType="clickEffect">
                                  <p:stCondLst>
                                    <p:cond delay="0"/>
                                  </p:stCondLst>
                                  <p:childTnLst>
                                    <p:set>
                                      <p:cBhvr>
                                        <p:cTn id="40" dur="1" fill="hold">
                                          <p:stCondLst>
                                            <p:cond delay="0"/>
                                          </p:stCondLst>
                                        </p:cTn>
                                        <p:tgtEl>
                                          <p:spTgt spid="2055178"/>
                                        </p:tgtEl>
                                        <p:attrNameLst>
                                          <p:attrName>style.visibility</p:attrName>
                                        </p:attrNameLst>
                                      </p:cBhvr>
                                      <p:to>
                                        <p:strVal val="visible"/>
                                      </p:to>
                                    </p:set>
                                    <p:animEffect transition="in" filter="wipe(right)">
                                      <p:cBhvr>
                                        <p:cTn id="41" dur="500"/>
                                        <p:tgtEl>
                                          <p:spTgt spid="205517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205517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055180"/>
                                        </p:tgtEl>
                                        <p:attrNameLst>
                                          <p:attrName>style.visibility</p:attrName>
                                        </p:attrNameLst>
                                      </p:cBhvr>
                                      <p:to>
                                        <p:strVal val="visible"/>
                                      </p:to>
                                    </p:set>
                                    <p:animEffect transition="in" filter="dissolve">
                                      <p:cBhvr>
                                        <p:cTn id="50" dur="500"/>
                                        <p:tgtEl>
                                          <p:spTgt spid="205518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2055184"/>
                                        </p:tgtEl>
                                        <p:attrNameLst>
                                          <p:attrName>style.visibility</p:attrName>
                                        </p:attrNameLst>
                                      </p:cBhvr>
                                      <p:to>
                                        <p:strVal val="visible"/>
                                      </p:to>
                                    </p:set>
                                    <p:animEffect transition="in" filter="wipe(left)">
                                      <p:cBhvr>
                                        <p:cTn id="55" dur="500"/>
                                        <p:tgtEl>
                                          <p:spTgt spid="205518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2055191"/>
                                        </p:tgtEl>
                                        <p:attrNameLst>
                                          <p:attrName>style.visibility</p:attrName>
                                        </p:attrNameLst>
                                      </p:cBhvr>
                                      <p:to>
                                        <p:strVal val="visible"/>
                                      </p:to>
                                    </p:set>
                                    <p:animEffect transition="in" filter="wipe(left)">
                                      <p:cBhvr>
                                        <p:cTn id="60" dur="500"/>
                                        <p:tgtEl>
                                          <p:spTgt spid="205519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205518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2055182"/>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9" presetClass="entr" presetSubtype="0" fill="hold" nodeType="clickEffect">
                                  <p:stCondLst>
                                    <p:cond delay="0"/>
                                  </p:stCondLst>
                                  <p:childTnLst>
                                    <p:set>
                                      <p:cBhvr>
                                        <p:cTn id="72" dur="1" fill="hold">
                                          <p:stCondLst>
                                            <p:cond delay="0"/>
                                          </p:stCondLst>
                                        </p:cTn>
                                        <p:tgtEl>
                                          <p:spTgt spid="2055186"/>
                                        </p:tgtEl>
                                        <p:attrNameLst>
                                          <p:attrName>style.visibility</p:attrName>
                                        </p:attrNameLst>
                                      </p:cBhvr>
                                      <p:to>
                                        <p:strVal val="visible"/>
                                      </p:to>
                                    </p:set>
                                    <p:animEffect transition="in" filter="dissolve">
                                      <p:cBhvr>
                                        <p:cTn id="73" dur="500"/>
                                        <p:tgtEl>
                                          <p:spTgt spid="205518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2055190"/>
                                        </p:tgtEl>
                                        <p:attrNameLst>
                                          <p:attrName>style.visibility</p:attrName>
                                        </p:attrNameLst>
                                      </p:cBhvr>
                                      <p:to>
                                        <p:strVal val="visible"/>
                                      </p:to>
                                    </p:set>
                                    <p:animEffect transition="in" filter="wipe(left)">
                                      <p:cBhvr>
                                        <p:cTn id="78" dur="500"/>
                                        <p:tgtEl>
                                          <p:spTgt spid="205519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20551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499"/>
                                          </p:stCondLst>
                                        </p:cTn>
                                        <p:tgtEl>
                                          <p:spTgt spid="205518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2055189"/>
                                        </p:tgtEl>
                                        <p:attrNameLst>
                                          <p:attrName>style.visibility</p:attrName>
                                        </p:attrNameLst>
                                      </p:cBhvr>
                                      <p:to>
                                        <p:strVal val="visible"/>
                                      </p:to>
                                    </p:set>
                                    <p:animEffect transition="in" filter="wipe(left)">
                                      <p:cBhvr>
                                        <p:cTn id="91" dur="500"/>
                                        <p:tgtEl>
                                          <p:spTgt spid="2055189"/>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9" presetClass="entr" presetSubtype="0" fill="hold" nodeType="clickEffect">
                                  <p:stCondLst>
                                    <p:cond delay="0"/>
                                  </p:stCondLst>
                                  <p:childTnLst>
                                    <p:set>
                                      <p:cBhvr>
                                        <p:cTn id="95" dur="1" fill="hold">
                                          <p:stCondLst>
                                            <p:cond delay="0"/>
                                          </p:stCondLst>
                                        </p:cTn>
                                        <p:tgtEl>
                                          <p:spTgt spid="2055188"/>
                                        </p:tgtEl>
                                        <p:attrNameLst>
                                          <p:attrName>style.visibility</p:attrName>
                                        </p:attrNameLst>
                                      </p:cBhvr>
                                      <p:to>
                                        <p:strVal val="visible"/>
                                      </p:to>
                                    </p:set>
                                    <p:animEffect transition="in" filter="dissolve">
                                      <p:cBhvr>
                                        <p:cTn id="96" dur="500"/>
                                        <p:tgtEl>
                                          <p:spTgt spid="205518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2055187"/>
                                        </p:tgtEl>
                                        <p:attrNameLst>
                                          <p:attrName>style.visibility</p:attrName>
                                        </p:attrNameLst>
                                      </p:cBhvr>
                                      <p:to>
                                        <p:strVal val="visible"/>
                                      </p:to>
                                    </p:set>
                                    <p:animEffect transition="in" filter="wipe(left)">
                                      <p:cBhvr>
                                        <p:cTn id="101" dur="500"/>
                                        <p:tgtEl>
                                          <p:spTgt spid="205518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055192"/>
                                        </p:tgtEl>
                                        <p:attrNameLst>
                                          <p:attrName>style.visibility</p:attrName>
                                        </p:attrNameLst>
                                      </p:cBhvr>
                                      <p:to>
                                        <p:strVal val="visible"/>
                                      </p:to>
                                    </p:set>
                                    <p:animEffect transition="in" filter="randombar(horizontal)">
                                      <p:cBhvr>
                                        <p:cTn id="106" dur="300"/>
                                        <p:tgtEl>
                                          <p:spTgt spid="2055192"/>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nodeType="click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fill="hold"/>
                                        <p:tgtEl>
                                          <p:spTgt spid="31"/>
                                        </p:tgtEl>
                                        <p:attrNameLst>
                                          <p:attrName>ppt_x</p:attrName>
                                        </p:attrNameLst>
                                      </p:cBhvr>
                                      <p:tavLst>
                                        <p:tav tm="0">
                                          <p:val>
                                            <p:strVal val="#ppt_x"/>
                                          </p:val>
                                        </p:tav>
                                        <p:tav tm="100000">
                                          <p:val>
                                            <p:strVal val="#ppt_x"/>
                                          </p:val>
                                        </p:tav>
                                      </p:tavLst>
                                    </p:anim>
                                    <p:anim calcmode="lin" valueType="num">
                                      <p:cBhvr additive="base">
                                        <p:cTn id="1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2055194"/>
                                        </p:tgtEl>
                                        <p:attrNameLst>
                                          <p:attrName>style.visibility</p:attrName>
                                        </p:attrNameLst>
                                      </p:cBhvr>
                                      <p:to>
                                        <p:strVal val="visible"/>
                                      </p:to>
                                    </p:set>
                                    <p:animEffect transition="in" filter="wipe(left)">
                                      <p:cBhvr>
                                        <p:cTn id="117" dur="500"/>
                                        <p:tgtEl>
                                          <p:spTgt spid="2055194"/>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2055195"/>
                                        </p:tgtEl>
                                        <p:attrNameLst>
                                          <p:attrName>style.visibility</p:attrName>
                                        </p:attrNameLst>
                                      </p:cBhvr>
                                      <p:to>
                                        <p:strVal val="visible"/>
                                      </p:to>
                                    </p:set>
                                    <p:animEffect transition="in" filter="wipe(left)">
                                      <p:cBhvr>
                                        <p:cTn id="122" dur="500"/>
                                        <p:tgtEl>
                                          <p:spTgt spid="205519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2055196"/>
                                        </p:tgtEl>
                                        <p:attrNameLst>
                                          <p:attrName>style.visibility</p:attrName>
                                        </p:attrNameLst>
                                      </p:cBhvr>
                                      <p:to>
                                        <p:strVal val="visible"/>
                                      </p:to>
                                    </p:set>
                                    <p:animEffect transition="in" filter="wipe(left)">
                                      <p:cBhvr>
                                        <p:cTn id="127" dur="500"/>
                                        <p:tgtEl>
                                          <p:spTgt spid="205519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2055197"/>
                                        </p:tgtEl>
                                        <p:attrNameLst>
                                          <p:attrName>style.visibility</p:attrName>
                                        </p:attrNameLst>
                                      </p:cBhvr>
                                      <p:to>
                                        <p:strVal val="visible"/>
                                      </p:to>
                                    </p:set>
                                    <p:animEffect transition="in" filter="wipe(left)">
                                      <p:cBhvr>
                                        <p:cTn id="132" dur="500"/>
                                        <p:tgtEl>
                                          <p:spTgt spid="205519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4" presetClass="entr" presetSubtype="10" fill="hold" grpId="0" nodeType="click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randombar(horizontal)">
                                      <p:cBhvr>
                                        <p:cTn id="137" dur="300"/>
                                        <p:tgtEl>
                                          <p:spTgt spid="32"/>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randombar(horizontal)">
                                      <p:cBhvr>
                                        <p:cTn id="142" dur="300"/>
                                        <p:tgtEl>
                                          <p:spTgt spid="3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nodeType="clickEffect">
                                  <p:stCondLst>
                                    <p:cond delay="0"/>
                                  </p:stCondLst>
                                  <p:childTnLst>
                                    <p:set>
                                      <p:cBhvr>
                                        <p:cTn id="146" dur="1" fill="hold">
                                          <p:stCondLst>
                                            <p:cond delay="0"/>
                                          </p:stCondLst>
                                        </p:cTn>
                                        <p:tgtEl>
                                          <p:spTgt spid="2055198"/>
                                        </p:tgtEl>
                                        <p:attrNameLst>
                                          <p:attrName>style.visibility</p:attrName>
                                        </p:attrNameLst>
                                      </p:cBhvr>
                                      <p:to>
                                        <p:strVal val="visible"/>
                                      </p:to>
                                    </p:set>
                                    <p:animEffect transition="in" filter="wipe(left)">
                                      <p:cBhvr>
                                        <p:cTn id="147" dur="500"/>
                                        <p:tgtEl>
                                          <p:spTgt spid="2055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170" grpId="0" autoUpdateAnimBg="0"/>
      <p:bldP spid="2055171" grpId="0" build="p" autoUpdateAnimBg="0"/>
      <p:bldP spid="2055176" grpId="0" build="p" autoUpdateAnimBg="0"/>
      <p:bldP spid="2055180" grpId="0" animBg="1"/>
      <p:bldP spid="2055192" grpId="0" autoUpdateAnimBg="0"/>
      <p:bldP spid="32" grpId="0" autoUpdateAnimBg="0"/>
      <p:bldP spid="3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194" name="Rectangle 2"/>
          <p:cNvSpPr>
            <a:spLocks noChangeArrowheads="1"/>
          </p:cNvSpPr>
          <p:nvPr/>
        </p:nvSpPr>
        <p:spPr bwMode="auto">
          <a:xfrm>
            <a:off x="293688" y="381000"/>
            <a:ext cx="649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FF00"/>
                </a:solidFill>
                <a:latin typeface="宋体" panose="02010600030101010101" pitchFamily="2" charset="-122"/>
              </a:rPr>
              <a:t>例</a:t>
            </a:r>
            <a:r>
              <a:rPr kumimoji="1" lang="en-US" altLang="zh-CN" sz="2400" b="1" dirty="0" smtClean="0">
                <a:solidFill>
                  <a:srgbClr val="FFFF00"/>
                </a:solidFill>
                <a:latin typeface="宋体" panose="02010600030101010101" pitchFamily="2" charset="-122"/>
              </a:rPr>
              <a:t>1</a:t>
            </a:r>
            <a:endParaRPr kumimoji="1" lang="zh-CN" altLang="en-US" sz="2400" b="1" dirty="0">
              <a:solidFill>
                <a:srgbClr val="FFFF00"/>
              </a:solidFill>
              <a:latin typeface="宋体" panose="02010600030101010101" pitchFamily="2" charset="-122"/>
            </a:endParaRPr>
          </a:p>
        </p:txBody>
      </p:sp>
      <p:sp>
        <p:nvSpPr>
          <p:cNvPr id="2056195" name="Rectangle 3"/>
          <p:cNvSpPr>
            <a:spLocks noChangeArrowheads="1"/>
          </p:cNvSpPr>
          <p:nvPr/>
        </p:nvSpPr>
        <p:spPr bwMode="auto">
          <a:xfrm>
            <a:off x="276225" y="198913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2056196" name="Rectangle 4"/>
          <p:cNvSpPr>
            <a:spLocks noChangeArrowheads="1"/>
          </p:cNvSpPr>
          <p:nvPr/>
        </p:nvSpPr>
        <p:spPr bwMode="auto">
          <a:xfrm>
            <a:off x="277813" y="1412875"/>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2056197" name="Rectangle 5"/>
          <p:cNvSpPr>
            <a:spLocks noChangeArrowheads="1"/>
          </p:cNvSpPr>
          <p:nvPr/>
        </p:nvSpPr>
        <p:spPr bwMode="auto">
          <a:xfrm>
            <a:off x="827533" y="333375"/>
            <a:ext cx="82089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dirty="0">
                <a:solidFill>
                  <a:schemeClr val="bg1"/>
                </a:solidFill>
                <a:latin typeface="Times New Roman" panose="02020603050405020304" pitchFamily="18" charset="0"/>
                <a:ea typeface="仿宋_GB2312"/>
                <a:cs typeface="仿宋_GB2312"/>
              </a:rPr>
              <a:t>两个静质量都为</a:t>
            </a:r>
            <a:r>
              <a:rPr kumimoji="1" lang="zh-CN" altLang="en-US" sz="2400" b="1" dirty="0">
                <a:solidFill>
                  <a:srgbClr val="66FFFF"/>
                </a:solidFill>
                <a:latin typeface="Times New Roman" panose="02020603050405020304" pitchFamily="18" charset="0"/>
                <a:ea typeface="仿宋_GB2312"/>
                <a:cs typeface="仿宋_GB2312"/>
              </a:rPr>
              <a:t> </a:t>
            </a:r>
            <a:r>
              <a:rPr kumimoji="1" lang="en-US" altLang="zh-CN" sz="2400" b="1" i="1" dirty="0">
                <a:solidFill>
                  <a:srgbClr val="66FFFF"/>
                </a:solidFill>
                <a:latin typeface="Times New Roman" panose="02020603050405020304" pitchFamily="18" charset="0"/>
                <a:ea typeface="仿宋_GB2312"/>
                <a:cs typeface="仿宋_GB2312"/>
              </a:rPr>
              <a:t>m</a:t>
            </a:r>
            <a:r>
              <a:rPr kumimoji="1" lang="en-US" altLang="zh-CN" sz="2400" b="1" baseline="-25000" dirty="0">
                <a:solidFill>
                  <a:srgbClr val="66FFFF"/>
                </a:solidFill>
                <a:latin typeface="Times New Roman" panose="02020603050405020304" pitchFamily="18" charset="0"/>
                <a:ea typeface="仿宋_GB2312"/>
                <a:cs typeface="仿宋_GB2312"/>
              </a:rPr>
              <a:t>0 </a:t>
            </a:r>
            <a:r>
              <a:rPr kumimoji="1" lang="zh-CN" altLang="en-US" sz="2400" b="1" dirty="0">
                <a:solidFill>
                  <a:schemeClr val="bg1"/>
                </a:solidFill>
                <a:latin typeface="Times New Roman" panose="02020603050405020304" pitchFamily="18" charset="0"/>
                <a:ea typeface="仿宋_GB2312"/>
                <a:cs typeface="仿宋_GB2312"/>
              </a:rPr>
              <a:t>的粒子，其中一个静止，另一个以</a:t>
            </a:r>
            <a:r>
              <a:rPr kumimoji="1" lang="zh-CN" altLang="en-US" sz="2400" b="1" dirty="0">
                <a:solidFill>
                  <a:schemeClr val="bg1"/>
                </a:solidFill>
                <a:latin typeface="Times New Roman" panose="02020603050405020304" pitchFamily="18" charset="0"/>
              </a:rPr>
              <a:t> </a:t>
            </a:r>
            <a:r>
              <a:rPr kumimoji="1" lang="en-US" altLang="zh-CN" sz="2400" b="1" i="1" dirty="0">
                <a:solidFill>
                  <a:srgbClr val="66FFFF"/>
                </a:solidFill>
                <a:latin typeface="Bookman Old Style" panose="02050604050505020204" pitchFamily="18" charset="0"/>
              </a:rPr>
              <a:t>v</a:t>
            </a:r>
            <a:r>
              <a:rPr kumimoji="1" lang="en-US" altLang="zh-CN" sz="2400" b="1" baseline="-25000" dirty="0">
                <a:solidFill>
                  <a:srgbClr val="66FFFF"/>
                </a:solidFill>
                <a:latin typeface="Times New Roman" panose="02020603050405020304" pitchFamily="18" charset="0"/>
              </a:rPr>
              <a:t>0 </a:t>
            </a:r>
            <a:r>
              <a:rPr kumimoji="1" lang="en-US" altLang="zh-CN" sz="2400" b="1" dirty="0">
                <a:solidFill>
                  <a:srgbClr val="66FFFF"/>
                </a:solidFill>
                <a:latin typeface="Times New Roman" panose="02020603050405020304" pitchFamily="18" charset="0"/>
              </a:rPr>
              <a:t>= 0.8 </a:t>
            </a:r>
            <a:r>
              <a:rPr kumimoji="1" lang="en-US" altLang="zh-CN" sz="2400" b="1" i="1" dirty="0">
                <a:solidFill>
                  <a:srgbClr val="66FFFF"/>
                </a:solidFill>
                <a:latin typeface="Times New Roman" panose="02020603050405020304" pitchFamily="18" charset="0"/>
              </a:rPr>
              <a:t>c </a:t>
            </a:r>
            <a:r>
              <a:rPr kumimoji="1" lang="zh-CN" altLang="en-US" sz="2400" b="1" dirty="0">
                <a:solidFill>
                  <a:schemeClr val="bg1"/>
                </a:solidFill>
                <a:latin typeface="Times New Roman" panose="02020603050405020304" pitchFamily="18" charset="0"/>
                <a:ea typeface="仿宋_GB2312"/>
                <a:cs typeface="仿宋_GB2312"/>
              </a:rPr>
              <a:t>的速度运动，它们对心碰撞以后粘在一起。</a:t>
            </a:r>
          </a:p>
        </p:txBody>
      </p:sp>
      <p:sp>
        <p:nvSpPr>
          <p:cNvPr id="2056198" name="Rectangle 6"/>
          <p:cNvSpPr>
            <a:spLocks noChangeArrowheads="1"/>
          </p:cNvSpPr>
          <p:nvPr/>
        </p:nvSpPr>
        <p:spPr bwMode="auto">
          <a:xfrm>
            <a:off x="755650" y="1341438"/>
            <a:ext cx="44545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ea typeface="仿宋_GB2312"/>
                <a:cs typeface="仿宋_GB2312"/>
              </a:rPr>
              <a:t>碰撞后合成粒子的静止质量。</a:t>
            </a:r>
          </a:p>
        </p:txBody>
      </p:sp>
      <p:sp>
        <p:nvSpPr>
          <p:cNvPr id="2056200" name="Rectangle 8"/>
          <p:cNvSpPr>
            <a:spLocks noChangeArrowheads="1"/>
          </p:cNvSpPr>
          <p:nvPr/>
        </p:nvSpPr>
        <p:spPr bwMode="auto">
          <a:xfrm>
            <a:off x="684213" y="2638425"/>
            <a:ext cx="55435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chemeClr val="bg1"/>
                </a:solidFill>
                <a:latin typeface="Times New Roman" panose="02020603050405020304" pitchFamily="18" charset="0"/>
                <a:ea typeface="仿宋_GB2312"/>
                <a:cs typeface="仿宋_GB2312"/>
              </a:rPr>
              <a:t>设碰撞后合成粒子的静止质量为</a:t>
            </a:r>
            <a:r>
              <a:rPr kumimoji="1" lang="zh-CN" altLang="en-US" sz="2400" b="1">
                <a:solidFill>
                  <a:srgbClr val="66FFFF"/>
                </a:solidFill>
                <a:latin typeface="Times New Roman" panose="02020603050405020304" pitchFamily="18" charset="0"/>
                <a:ea typeface="仿宋_GB2312"/>
                <a:cs typeface="仿宋_GB2312"/>
              </a:rPr>
              <a:t> </a:t>
            </a:r>
            <a:r>
              <a:rPr kumimoji="1" lang="en-US" altLang="zh-CN" sz="2400" b="1" i="1">
                <a:solidFill>
                  <a:srgbClr val="66FFFF"/>
                </a:solidFill>
                <a:latin typeface="Times New Roman" panose="02020603050405020304" pitchFamily="18" charset="0"/>
                <a:ea typeface="仿宋_GB2312"/>
                <a:cs typeface="仿宋_GB2312"/>
              </a:rPr>
              <a:t>M</a:t>
            </a:r>
            <a:r>
              <a:rPr kumimoji="1" lang="en-US" altLang="zh-CN" sz="2400" b="1" baseline="-25000">
                <a:solidFill>
                  <a:srgbClr val="66FFFF"/>
                </a:solidFill>
                <a:latin typeface="Times New Roman" panose="02020603050405020304" pitchFamily="18" charset="0"/>
                <a:ea typeface="仿宋_GB2312"/>
                <a:cs typeface="仿宋_GB2312"/>
              </a:rPr>
              <a:t>0</a:t>
            </a:r>
            <a:r>
              <a:rPr kumimoji="1" lang="en-US" altLang="zh-CN" sz="2400" b="1" baseline="-25000">
                <a:solidFill>
                  <a:srgbClr val="FFFF99"/>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，运动速度为 </a:t>
            </a:r>
            <a:r>
              <a:rPr kumimoji="1" lang="en-US" altLang="zh-CN" sz="2400" b="1" i="1">
                <a:solidFill>
                  <a:srgbClr val="66FFFF"/>
                </a:solidFill>
                <a:latin typeface="Times New Roman" panose="02020603050405020304" pitchFamily="18" charset="0"/>
                <a:ea typeface="仿宋_GB2312"/>
                <a:cs typeface="仿宋_GB2312"/>
              </a:rPr>
              <a:t>V</a:t>
            </a:r>
            <a:r>
              <a:rPr kumimoji="1" lang="en-US" altLang="zh-CN" sz="2400" b="1" i="1">
                <a:solidFill>
                  <a:srgbClr val="FFFF99"/>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，运动质量为 </a:t>
            </a:r>
            <a:r>
              <a:rPr kumimoji="1" lang="en-US" altLang="zh-CN" sz="2400" b="1" i="1">
                <a:solidFill>
                  <a:srgbClr val="66FFFF"/>
                </a:solidFill>
                <a:latin typeface="Times New Roman" panose="02020603050405020304" pitchFamily="18" charset="0"/>
                <a:ea typeface="仿宋_GB2312"/>
                <a:cs typeface="仿宋_GB2312"/>
              </a:rPr>
              <a:t>M</a:t>
            </a:r>
            <a:r>
              <a:rPr kumimoji="1" lang="en-US" altLang="zh-CN" sz="2400" b="1" i="1">
                <a:solidFill>
                  <a:srgbClr val="FFFF99"/>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，则</a:t>
            </a:r>
          </a:p>
        </p:txBody>
      </p:sp>
      <p:graphicFrame>
        <p:nvGraphicFramePr>
          <p:cNvPr id="2056201" name="Object 9"/>
          <p:cNvGraphicFramePr>
            <a:graphicFrameLocks/>
          </p:cNvGraphicFramePr>
          <p:nvPr/>
        </p:nvGraphicFramePr>
        <p:xfrm>
          <a:off x="5940425" y="2700338"/>
          <a:ext cx="2376488" cy="1089025"/>
        </p:xfrm>
        <a:graphic>
          <a:graphicData uri="http://schemas.openxmlformats.org/presentationml/2006/ole">
            <mc:AlternateContent xmlns:mc="http://schemas.openxmlformats.org/markup-compatibility/2006">
              <mc:Choice xmlns:v="urn:schemas-microsoft-com:vml" Requires="v">
                <p:oleObj spid="_x0000_s23087" name="公式" r:id="rId3" imgW="966966" imgH="385860" progId="Equation.3">
                  <p:embed/>
                </p:oleObj>
              </mc:Choice>
              <mc:Fallback>
                <p:oleObj name="公式" r:id="rId3" imgW="966966" imgH="385860" progId="Equation.3">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700338"/>
                        <a:ext cx="23764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202" name="Rectangle 10"/>
          <p:cNvSpPr>
            <a:spLocks noChangeArrowheads="1"/>
          </p:cNvSpPr>
          <p:nvPr/>
        </p:nvSpPr>
        <p:spPr bwMode="auto">
          <a:xfrm>
            <a:off x="611188" y="3716338"/>
            <a:ext cx="46085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a:solidFill>
                  <a:srgbClr val="00FFFF"/>
                </a:solidFill>
                <a:latin typeface="Times New Roman" panose="02020603050405020304" pitchFamily="18" charset="0"/>
                <a:ea typeface="仿宋_GB2312"/>
                <a:cs typeface="仿宋_GB2312"/>
              </a:rPr>
              <a:t>碰撞前后动量守恒</a:t>
            </a:r>
          </a:p>
        </p:txBody>
      </p:sp>
      <p:graphicFrame>
        <p:nvGraphicFramePr>
          <p:cNvPr id="2056203" name="Object 11"/>
          <p:cNvGraphicFramePr>
            <a:graphicFrameLocks/>
          </p:cNvGraphicFramePr>
          <p:nvPr/>
        </p:nvGraphicFramePr>
        <p:xfrm>
          <a:off x="3503613" y="3860800"/>
          <a:ext cx="2076450" cy="431800"/>
        </p:xfrm>
        <a:graphic>
          <a:graphicData uri="http://schemas.openxmlformats.org/presentationml/2006/ole">
            <mc:AlternateContent xmlns:mc="http://schemas.openxmlformats.org/markup-compatibility/2006">
              <mc:Choice xmlns:v="urn:schemas-microsoft-com:vml" Requires="v">
                <p:oleObj spid="_x0000_s23088" name="公式" r:id="rId5" imgW="1957339" imgH="319282" progId="Equation.3">
                  <p:embed/>
                </p:oleObj>
              </mc:Choice>
              <mc:Fallback>
                <p:oleObj name="公式" r:id="rId5" imgW="1957339" imgH="319282"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3613" y="3860800"/>
                        <a:ext cx="20764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6204" name="Object 12"/>
          <p:cNvGraphicFramePr>
            <a:graphicFrameLocks/>
          </p:cNvGraphicFramePr>
          <p:nvPr/>
        </p:nvGraphicFramePr>
        <p:xfrm>
          <a:off x="5548313" y="3803650"/>
          <a:ext cx="1544637" cy="552450"/>
        </p:xfrm>
        <a:graphic>
          <a:graphicData uri="http://schemas.openxmlformats.org/presentationml/2006/ole">
            <mc:AlternateContent xmlns:mc="http://schemas.openxmlformats.org/markup-compatibility/2006">
              <mc:Choice xmlns:v="urn:schemas-microsoft-com:vml" Requires="v">
                <p:oleObj spid="_x0000_s23089" name="公式" r:id="rId7" imgW="528589" imgH="119062" progId="Equation.3">
                  <p:embed/>
                </p:oleObj>
              </mc:Choice>
              <mc:Fallback>
                <p:oleObj name="公式" r:id="rId7" imgW="528589" imgH="119062" progId="Equation.3">
                  <p:embed/>
                  <p:pic>
                    <p:nvPicPr>
                      <p:cNvPr id="0" name="Object 1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8313" y="3803650"/>
                        <a:ext cx="1544637"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205" name="Rectangle 13"/>
          <p:cNvSpPr>
            <a:spLocks noChangeArrowheads="1"/>
          </p:cNvSpPr>
          <p:nvPr/>
        </p:nvSpPr>
        <p:spPr bwMode="auto">
          <a:xfrm>
            <a:off x="593725" y="4418013"/>
            <a:ext cx="36734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dirty="0">
                <a:solidFill>
                  <a:srgbClr val="00FFFF"/>
                </a:solidFill>
                <a:latin typeface="Times New Roman" panose="02020603050405020304" pitchFamily="18" charset="0"/>
                <a:ea typeface="仿宋_GB2312"/>
                <a:cs typeface="仿宋_GB2312"/>
              </a:rPr>
              <a:t>总能量守恒</a:t>
            </a:r>
          </a:p>
        </p:txBody>
      </p:sp>
      <p:sp>
        <p:nvSpPr>
          <p:cNvPr id="2056208" name="Line 16"/>
          <p:cNvSpPr>
            <a:spLocks noChangeShapeType="1"/>
          </p:cNvSpPr>
          <p:nvPr/>
        </p:nvSpPr>
        <p:spPr bwMode="auto">
          <a:xfrm flipV="1">
            <a:off x="5076825" y="4292600"/>
            <a:ext cx="0" cy="576263"/>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6209" name="Object 17"/>
          <p:cNvGraphicFramePr>
            <a:graphicFrameLocks/>
          </p:cNvGraphicFramePr>
          <p:nvPr/>
        </p:nvGraphicFramePr>
        <p:xfrm>
          <a:off x="6156325" y="4948238"/>
          <a:ext cx="1574800" cy="428625"/>
        </p:xfrm>
        <a:graphic>
          <a:graphicData uri="http://schemas.openxmlformats.org/presentationml/2006/ole">
            <mc:AlternateContent xmlns:mc="http://schemas.openxmlformats.org/markup-compatibility/2006">
              <mc:Choice xmlns:v="urn:schemas-microsoft-com:vml" Requires="v">
                <p:oleObj spid="_x0000_s23090" name="公式" r:id="rId9" imgW="538341" imgH="71438" progId="Equation.3">
                  <p:embed/>
                </p:oleObj>
              </mc:Choice>
              <mc:Fallback>
                <p:oleObj name="公式" r:id="rId9" imgW="538341" imgH="71438" progId="Equation.3">
                  <p:embed/>
                  <p:pic>
                    <p:nvPicPr>
                      <p:cNvPr id="0" name="Object 1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4948238"/>
                        <a:ext cx="15748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6210" name="Line 18"/>
          <p:cNvSpPr>
            <a:spLocks noChangeShapeType="1"/>
          </p:cNvSpPr>
          <p:nvPr/>
        </p:nvSpPr>
        <p:spPr bwMode="auto">
          <a:xfrm>
            <a:off x="6659563" y="4276725"/>
            <a:ext cx="0" cy="647700"/>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6211" name="Freeform 19"/>
          <p:cNvSpPr>
            <a:spLocks/>
          </p:cNvSpPr>
          <p:nvPr/>
        </p:nvSpPr>
        <p:spPr bwMode="auto">
          <a:xfrm>
            <a:off x="7508875" y="3179763"/>
            <a:ext cx="1289050" cy="2887662"/>
          </a:xfrm>
          <a:custGeom>
            <a:avLst/>
            <a:gdLst>
              <a:gd name="T0" fmla="*/ 2147483646 w 803"/>
              <a:gd name="T1" fmla="*/ 2147483646 h 1976"/>
              <a:gd name="T2" fmla="*/ 2147483646 w 803"/>
              <a:gd name="T3" fmla="*/ 2147483646 h 1976"/>
              <a:gd name="T4" fmla="*/ 2147483646 w 803"/>
              <a:gd name="T5" fmla="*/ 2147483646 h 1976"/>
              <a:gd name="T6" fmla="*/ 2147483646 w 803"/>
              <a:gd name="T7" fmla="*/ 2147483646 h 1976"/>
              <a:gd name="T8" fmla="*/ 0 w 803"/>
              <a:gd name="T9" fmla="*/ 2147483646 h 1976"/>
              <a:gd name="T10" fmla="*/ 0 60000 65536"/>
              <a:gd name="T11" fmla="*/ 0 60000 65536"/>
              <a:gd name="T12" fmla="*/ 0 60000 65536"/>
              <a:gd name="T13" fmla="*/ 0 60000 65536"/>
              <a:gd name="T14" fmla="*/ 0 60000 65536"/>
              <a:gd name="T15" fmla="*/ 0 w 803"/>
              <a:gd name="T16" fmla="*/ 0 h 1976"/>
              <a:gd name="T17" fmla="*/ 803 w 803"/>
              <a:gd name="T18" fmla="*/ 1976 h 1976"/>
            </a:gdLst>
            <a:ahLst/>
            <a:cxnLst>
              <a:cxn ang="T10">
                <a:pos x="T0" y="T1"/>
              </a:cxn>
              <a:cxn ang="T11">
                <a:pos x="T2" y="T3"/>
              </a:cxn>
              <a:cxn ang="T12">
                <a:pos x="T4" y="T5"/>
              </a:cxn>
              <a:cxn ang="T13">
                <a:pos x="T6" y="T7"/>
              </a:cxn>
              <a:cxn ang="T14">
                <a:pos x="T8" y="T9"/>
              </a:cxn>
            </a:cxnLst>
            <a:rect l="T15" t="T16" r="T17" b="T18"/>
            <a:pathLst>
              <a:path w="803" h="1976">
                <a:moveTo>
                  <a:pt x="577" y="12"/>
                </a:moveTo>
                <a:cubicBezTo>
                  <a:pt x="613" y="39"/>
                  <a:pt x="803" y="0"/>
                  <a:pt x="803" y="176"/>
                </a:cubicBezTo>
                <a:cubicBezTo>
                  <a:pt x="803" y="352"/>
                  <a:pt x="645" y="835"/>
                  <a:pt x="576" y="1070"/>
                </a:cubicBezTo>
                <a:cubicBezTo>
                  <a:pt x="507" y="1305"/>
                  <a:pt x="487" y="1434"/>
                  <a:pt x="391" y="1585"/>
                </a:cubicBezTo>
                <a:cubicBezTo>
                  <a:pt x="295" y="1736"/>
                  <a:pt x="81" y="1895"/>
                  <a:pt x="0" y="1976"/>
                </a:cubicBezTo>
              </a:path>
            </a:pathLst>
          </a:custGeom>
          <a:noFill/>
          <a:ln w="38100" cap="flat" cmpd="sng">
            <a:solidFill>
              <a:srgbClr val="00FFFF"/>
            </a:solidFill>
            <a:prstDash val="solid"/>
            <a:round/>
            <a:headEnd type="none" w="med" len="med"/>
            <a:tailEnd type="arrow"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056212" name="Object 20"/>
          <p:cNvGraphicFramePr>
            <a:graphicFrameLocks/>
          </p:cNvGraphicFramePr>
          <p:nvPr/>
        </p:nvGraphicFramePr>
        <p:xfrm>
          <a:off x="1331913" y="5659438"/>
          <a:ext cx="6176962" cy="865187"/>
        </p:xfrm>
        <a:graphic>
          <a:graphicData uri="http://schemas.openxmlformats.org/presentationml/2006/ole">
            <mc:AlternateContent xmlns:mc="http://schemas.openxmlformats.org/markup-compatibility/2006">
              <mc:Choice xmlns:v="urn:schemas-microsoft-com:vml" Requires="v">
                <p:oleObj spid="_x0000_s23091" name="公式" r:id="rId11" imgW="2700484" imgH="280890" progId="Equation.3">
                  <p:embed/>
                </p:oleObj>
              </mc:Choice>
              <mc:Fallback>
                <p:oleObj name="公式" r:id="rId11" imgW="2700484" imgH="280890" progId="Equation.3">
                  <p:embed/>
                  <p:pic>
                    <p:nvPicPr>
                      <p:cNvPr id="0" name="Object 2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5659438"/>
                        <a:ext cx="6176962"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对象 20"/>
          <p:cNvGraphicFramePr>
            <a:graphicFrameLocks noChangeAspect="1"/>
          </p:cNvGraphicFramePr>
          <p:nvPr/>
        </p:nvGraphicFramePr>
        <p:xfrm>
          <a:off x="808038" y="1843088"/>
          <a:ext cx="3116262" cy="887412"/>
        </p:xfrm>
        <a:graphic>
          <a:graphicData uri="http://schemas.openxmlformats.org/presentationml/2006/ole">
            <mc:AlternateContent xmlns:mc="http://schemas.openxmlformats.org/markup-compatibility/2006">
              <mc:Choice xmlns:v="urn:schemas-microsoft-com:vml" Requires="v">
                <p:oleObj spid="_x0000_s23092" name="Equation" r:id="rId13" imgW="1651000" imgH="469900" progId="Equation.DSMT4">
                  <p:embed/>
                </p:oleObj>
              </mc:Choice>
              <mc:Fallback>
                <p:oleObj name="Equation" r:id="rId13" imgW="1651000" imgH="469900" progId="Equation.DSMT4">
                  <p:embed/>
                  <p:pic>
                    <p:nvPicPr>
                      <p:cNvPr id="0" name="对象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8038" y="1843088"/>
                        <a:ext cx="31162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1187450" y="4918075"/>
          <a:ext cx="2447925" cy="527050"/>
        </p:xfrm>
        <a:graphic>
          <a:graphicData uri="http://schemas.openxmlformats.org/presentationml/2006/ole">
            <mc:AlternateContent xmlns:mc="http://schemas.openxmlformats.org/markup-compatibility/2006">
              <mc:Choice xmlns:v="urn:schemas-microsoft-com:vml" Requires="v">
                <p:oleObj spid="_x0000_s23093" name="Equation" r:id="rId15" imgW="1117600" imgH="241300" progId="Equation.DSMT4">
                  <p:embed/>
                </p:oleObj>
              </mc:Choice>
              <mc:Fallback>
                <p:oleObj name="Equation" r:id="rId15" imgW="1117600" imgH="241300" progId="Equation.DSMT4">
                  <p:embed/>
                  <p:pic>
                    <p:nvPicPr>
                      <p:cNvPr id="0" name="对象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4918075"/>
                        <a:ext cx="24479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 name="对象 22"/>
          <p:cNvGraphicFramePr>
            <a:graphicFrameLocks noChangeAspect="1"/>
          </p:cNvGraphicFramePr>
          <p:nvPr/>
        </p:nvGraphicFramePr>
        <p:xfrm>
          <a:off x="4243388" y="4948238"/>
          <a:ext cx="1624012" cy="487362"/>
        </p:xfrm>
        <a:graphic>
          <a:graphicData uri="http://schemas.openxmlformats.org/presentationml/2006/ole">
            <mc:AlternateContent xmlns:mc="http://schemas.openxmlformats.org/markup-compatibility/2006">
              <mc:Choice xmlns:v="urn:schemas-microsoft-com:vml" Requires="v">
                <p:oleObj spid="_x0000_s23094" name="Equation" r:id="rId17" imgW="761669" imgH="228501" progId="Equation.DSMT4">
                  <p:embed/>
                </p:oleObj>
              </mc:Choice>
              <mc:Fallback>
                <p:oleObj name="Equation" r:id="rId17" imgW="761669" imgH="228501" progId="Equation.DSMT4">
                  <p:embed/>
                  <p:pic>
                    <p:nvPicPr>
                      <p:cNvPr id="0" name="对象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43388" y="4948238"/>
                        <a:ext cx="162401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6"/>
          <p:cNvSpPr>
            <a:spLocks noChangeShapeType="1"/>
          </p:cNvSpPr>
          <p:nvPr/>
        </p:nvSpPr>
        <p:spPr bwMode="auto">
          <a:xfrm flipV="1">
            <a:off x="3671888" y="5192713"/>
            <a:ext cx="468312" cy="9525"/>
          </a:xfrm>
          <a:prstGeom prst="line">
            <a:avLst/>
          </a:prstGeom>
          <a:noFill/>
          <a:ln w="57150">
            <a:solidFill>
              <a:srgbClr val="00FF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Rectangle 21"/>
          <p:cNvSpPr>
            <a:spLocks noChangeArrowheads="1"/>
          </p:cNvSpPr>
          <p:nvPr/>
        </p:nvSpPr>
        <p:spPr bwMode="auto">
          <a:xfrm>
            <a:off x="4749800" y="1412875"/>
            <a:ext cx="4214813" cy="1311275"/>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defRPr/>
            </a:pPr>
            <a:r>
              <a:rPr lang="zh-CN" altLang="en-US" dirty="0" smtClean="0">
                <a:solidFill>
                  <a:schemeClr val="accent1">
                    <a:lumMod val="60000"/>
                    <a:lumOff val="40000"/>
                  </a:schemeClr>
                </a:solidFill>
                <a:ea typeface="楷体_GB2312" pitchFamily="49" charset="-122"/>
              </a:rPr>
              <a:t>在经典力学中，完全非弹性碰撞，机械能不守恒，但</a:t>
            </a:r>
            <a:r>
              <a:rPr lang="zh-CN" altLang="en-US" dirty="0">
                <a:solidFill>
                  <a:schemeClr val="accent1">
                    <a:lumMod val="60000"/>
                    <a:lumOff val="40000"/>
                  </a:schemeClr>
                </a:solidFill>
                <a:ea typeface="楷体_GB2312" pitchFamily="49" charset="-122"/>
              </a:rPr>
              <a:t>总</a:t>
            </a:r>
            <a:r>
              <a:rPr lang="zh-CN" altLang="en-US" dirty="0" smtClean="0">
                <a:solidFill>
                  <a:schemeClr val="accent1">
                    <a:lumMod val="60000"/>
                    <a:lumOff val="40000"/>
                  </a:schemeClr>
                </a:solidFill>
                <a:ea typeface="楷体_GB2312" pitchFamily="49" charset="-122"/>
              </a:rPr>
              <a:t>能量守恒。</a:t>
            </a:r>
            <a:r>
              <a:rPr lang="zh-CN" altLang="en-US" dirty="0" smtClean="0">
                <a:solidFill>
                  <a:srgbClr val="FFCC66"/>
                </a:solidFill>
                <a:ea typeface="楷体_GB2312" pitchFamily="49" charset="-122"/>
              </a:rPr>
              <a:t>记：总能量总是守恒的。</a:t>
            </a:r>
          </a:p>
        </p:txBody>
      </p:sp>
      <p:sp>
        <p:nvSpPr>
          <p:cNvPr id="2" name="五角星 1"/>
          <p:cNvSpPr/>
          <p:nvPr/>
        </p:nvSpPr>
        <p:spPr bwMode="auto">
          <a:xfrm>
            <a:off x="-42390" y="4349353"/>
            <a:ext cx="660846" cy="621110"/>
          </a:xfrm>
          <a:prstGeom prst="star5">
            <a:avLst/>
          </a:prstGeom>
          <a:solidFill>
            <a:srgbClr val="FF0000"/>
          </a:solid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6194"/>
                                        </p:tgtEl>
                                        <p:attrNameLst>
                                          <p:attrName>style.visibility</p:attrName>
                                        </p:attrNameLst>
                                      </p:cBhvr>
                                      <p:to>
                                        <p:strVal val="visible"/>
                                      </p:to>
                                    </p:set>
                                    <p:animEffect transition="in" filter="wipe(left)">
                                      <p:cBhvr>
                                        <p:cTn id="7" dur="500"/>
                                        <p:tgtEl>
                                          <p:spTgt spid="2056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iterate type="wd">
                                    <p:tmPct val="100000"/>
                                  </p:iterate>
                                  <p:childTnLst>
                                    <p:set>
                                      <p:cBhvr>
                                        <p:cTn id="11" dur="1" fill="hold">
                                          <p:stCondLst>
                                            <p:cond delay="0"/>
                                          </p:stCondLst>
                                        </p:cTn>
                                        <p:tgtEl>
                                          <p:spTgt spid="2056197"/>
                                        </p:tgtEl>
                                        <p:attrNameLst>
                                          <p:attrName>style.visibility</p:attrName>
                                        </p:attrNameLst>
                                      </p:cBhvr>
                                      <p:to>
                                        <p:strVal val="visible"/>
                                      </p:to>
                                    </p:set>
                                    <p:animEffect transition="in" filter="slide(fromBottom)">
                                      <p:cBhvr>
                                        <p:cTn id="12" dur="300"/>
                                        <p:tgtEl>
                                          <p:spTgt spid="20561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6196"/>
                                        </p:tgtEl>
                                        <p:attrNameLst>
                                          <p:attrName>style.visibility</p:attrName>
                                        </p:attrNameLst>
                                      </p:cBhvr>
                                      <p:to>
                                        <p:strVal val="visible"/>
                                      </p:to>
                                    </p:set>
                                    <p:animEffect transition="in" filter="wipe(left)">
                                      <p:cBhvr>
                                        <p:cTn id="17" dur="500"/>
                                        <p:tgtEl>
                                          <p:spTgt spid="20561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iterate type="wd">
                                    <p:tmPct val="100000"/>
                                  </p:iterate>
                                  <p:childTnLst>
                                    <p:set>
                                      <p:cBhvr>
                                        <p:cTn id="21" dur="1" fill="hold">
                                          <p:stCondLst>
                                            <p:cond delay="0"/>
                                          </p:stCondLst>
                                        </p:cTn>
                                        <p:tgtEl>
                                          <p:spTgt spid="2056198"/>
                                        </p:tgtEl>
                                        <p:attrNameLst>
                                          <p:attrName>style.visibility</p:attrName>
                                        </p:attrNameLst>
                                      </p:cBhvr>
                                      <p:to>
                                        <p:strVal val="visible"/>
                                      </p:to>
                                    </p:set>
                                    <p:animEffect transition="in" filter="slide(fromBottom)">
                                      <p:cBhvr>
                                        <p:cTn id="22" dur="300"/>
                                        <p:tgtEl>
                                          <p:spTgt spid="20561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6195"/>
                                        </p:tgtEl>
                                        <p:attrNameLst>
                                          <p:attrName>style.visibility</p:attrName>
                                        </p:attrNameLst>
                                      </p:cBhvr>
                                      <p:to>
                                        <p:strVal val="visible"/>
                                      </p:to>
                                    </p:set>
                                    <p:animEffect transition="in" filter="wipe(left)">
                                      <p:cBhvr>
                                        <p:cTn id="27" dur="500"/>
                                        <p:tgtEl>
                                          <p:spTgt spid="20561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iterate type="wd">
                                    <p:tmPct val="100000"/>
                                  </p:iterate>
                                  <p:childTnLst>
                                    <p:set>
                                      <p:cBhvr>
                                        <p:cTn id="37" dur="1" fill="hold">
                                          <p:stCondLst>
                                            <p:cond delay="0"/>
                                          </p:stCondLst>
                                        </p:cTn>
                                        <p:tgtEl>
                                          <p:spTgt spid="2056200"/>
                                        </p:tgtEl>
                                        <p:attrNameLst>
                                          <p:attrName>style.visibility</p:attrName>
                                        </p:attrNameLst>
                                      </p:cBhvr>
                                      <p:to>
                                        <p:strVal val="visible"/>
                                      </p:to>
                                    </p:set>
                                    <p:animEffect transition="in" filter="slide(fromBottom)">
                                      <p:cBhvr>
                                        <p:cTn id="38" dur="300"/>
                                        <p:tgtEl>
                                          <p:spTgt spid="205620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0562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iterate type="wd">
                                    <p:tmPct val="100000"/>
                                  </p:iterate>
                                  <p:childTnLst>
                                    <p:set>
                                      <p:cBhvr>
                                        <p:cTn id="46" dur="1" fill="hold">
                                          <p:stCondLst>
                                            <p:cond delay="0"/>
                                          </p:stCondLst>
                                        </p:cTn>
                                        <p:tgtEl>
                                          <p:spTgt spid="2056202"/>
                                        </p:tgtEl>
                                        <p:attrNameLst>
                                          <p:attrName>style.visibility</p:attrName>
                                        </p:attrNameLst>
                                      </p:cBhvr>
                                      <p:to>
                                        <p:strVal val="visible"/>
                                      </p:to>
                                    </p:set>
                                    <p:animEffect transition="in" filter="slide(fromBottom)">
                                      <p:cBhvr>
                                        <p:cTn id="47" dur="300"/>
                                        <p:tgtEl>
                                          <p:spTgt spid="205620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056203"/>
                                        </p:tgtEl>
                                        <p:attrNameLst>
                                          <p:attrName>style.visibility</p:attrName>
                                        </p:attrNameLst>
                                      </p:cBhvr>
                                      <p:to>
                                        <p:strVal val="visible"/>
                                      </p:to>
                                    </p:set>
                                    <p:animEffect transition="in" filter="wipe(left)">
                                      <p:cBhvr>
                                        <p:cTn id="52" dur="2000"/>
                                        <p:tgtEl>
                                          <p:spTgt spid="205620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056204"/>
                                        </p:tgtEl>
                                        <p:attrNameLst>
                                          <p:attrName>style.visibility</p:attrName>
                                        </p:attrNameLst>
                                      </p:cBhvr>
                                      <p:to>
                                        <p:strVal val="visible"/>
                                      </p:to>
                                    </p:set>
                                    <p:animEffect transition="in" filter="wipe(left)">
                                      <p:cBhvr>
                                        <p:cTn id="57" dur="2000"/>
                                        <p:tgtEl>
                                          <p:spTgt spid="205620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down)">
                                      <p:cBhvr>
                                        <p:cTn id="67" dur="500"/>
                                        <p:tgtEl>
                                          <p:spTgt spid="2"/>
                                        </p:tgtEl>
                                      </p:cBhvr>
                                    </p:animEffect>
                                  </p:childTnLst>
                                </p:cTn>
                              </p:par>
                              <p:par>
                                <p:cTn id="68" presetID="12" presetClass="entr" presetSubtype="4" fill="hold" grpId="0" nodeType="withEffect">
                                  <p:stCondLst>
                                    <p:cond delay="0"/>
                                  </p:stCondLst>
                                  <p:iterate type="wd">
                                    <p:tmPct val="100000"/>
                                  </p:iterate>
                                  <p:childTnLst>
                                    <p:set>
                                      <p:cBhvr>
                                        <p:cTn id="69" dur="1" fill="hold">
                                          <p:stCondLst>
                                            <p:cond delay="0"/>
                                          </p:stCondLst>
                                        </p:cTn>
                                        <p:tgtEl>
                                          <p:spTgt spid="2056205"/>
                                        </p:tgtEl>
                                        <p:attrNameLst>
                                          <p:attrName>style.visibility</p:attrName>
                                        </p:attrNameLst>
                                      </p:cBhvr>
                                      <p:to>
                                        <p:strVal val="visible"/>
                                      </p:to>
                                    </p:set>
                                    <p:animEffect transition="in" filter="slide(fromBottom)">
                                      <p:cBhvr>
                                        <p:cTn id="70" dur="300"/>
                                        <p:tgtEl>
                                          <p:spTgt spid="205620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down)">
                                      <p:cBhvr>
                                        <p:cTn id="81" dur="500"/>
                                        <p:tgtEl>
                                          <p:spTgt spid="2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4" fill="hold" nodeType="click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2056208"/>
                                        </p:tgtEl>
                                        <p:attrNameLst>
                                          <p:attrName>style.visibility</p:attrName>
                                        </p:attrNameLst>
                                      </p:cBhvr>
                                      <p:to>
                                        <p:strVal val="visible"/>
                                      </p:to>
                                    </p:set>
                                    <p:animEffect transition="in" filter="wipe(down)">
                                      <p:cBhvr>
                                        <p:cTn id="92" dur="500"/>
                                        <p:tgtEl>
                                          <p:spTgt spid="205620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nodeType="clickEffect">
                                  <p:stCondLst>
                                    <p:cond delay="0"/>
                                  </p:stCondLst>
                                  <p:childTnLst>
                                    <p:set>
                                      <p:cBhvr>
                                        <p:cTn id="96" dur="1" fill="hold">
                                          <p:stCondLst>
                                            <p:cond delay="0"/>
                                          </p:stCondLst>
                                        </p:cTn>
                                        <p:tgtEl>
                                          <p:spTgt spid="2056210"/>
                                        </p:tgtEl>
                                        <p:attrNameLst>
                                          <p:attrName>style.visibility</p:attrName>
                                        </p:attrNameLst>
                                      </p:cBhvr>
                                      <p:to>
                                        <p:strVal val="visible"/>
                                      </p:to>
                                    </p:set>
                                    <p:animEffect transition="in" filter="wipe(up)">
                                      <p:cBhvr>
                                        <p:cTn id="97" dur="500"/>
                                        <p:tgtEl>
                                          <p:spTgt spid="20562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2056209"/>
                                        </p:tgtEl>
                                        <p:attrNameLst>
                                          <p:attrName>style.visibility</p:attrName>
                                        </p:attrNameLst>
                                      </p:cBhvr>
                                      <p:to>
                                        <p:strVal val="visible"/>
                                      </p:to>
                                    </p:set>
                                    <p:animEffect transition="in" filter="wipe(left)">
                                      <p:cBhvr>
                                        <p:cTn id="102" dur="2000"/>
                                        <p:tgtEl>
                                          <p:spTgt spid="205620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nodeType="clickEffect">
                                  <p:stCondLst>
                                    <p:cond delay="0"/>
                                  </p:stCondLst>
                                  <p:childTnLst>
                                    <p:set>
                                      <p:cBhvr>
                                        <p:cTn id="106" dur="1" fill="hold">
                                          <p:stCondLst>
                                            <p:cond delay="0"/>
                                          </p:stCondLst>
                                        </p:cTn>
                                        <p:tgtEl>
                                          <p:spTgt spid="2056211"/>
                                        </p:tgtEl>
                                        <p:attrNameLst>
                                          <p:attrName>style.visibility</p:attrName>
                                        </p:attrNameLst>
                                      </p:cBhvr>
                                      <p:to>
                                        <p:strVal val="visible"/>
                                      </p:to>
                                    </p:set>
                                    <p:animEffect transition="in" filter="wipe(up)">
                                      <p:cBhvr>
                                        <p:cTn id="107" dur="500"/>
                                        <p:tgtEl>
                                          <p:spTgt spid="205621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nodeType="clickEffect">
                                  <p:stCondLst>
                                    <p:cond delay="0"/>
                                  </p:stCondLst>
                                  <p:childTnLst>
                                    <p:set>
                                      <p:cBhvr>
                                        <p:cTn id="111" dur="1" fill="hold">
                                          <p:stCondLst>
                                            <p:cond delay="0"/>
                                          </p:stCondLst>
                                        </p:cTn>
                                        <p:tgtEl>
                                          <p:spTgt spid="2056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194" grpId="0" autoUpdateAnimBg="0"/>
      <p:bldP spid="2056195" grpId="0" autoUpdateAnimBg="0"/>
      <p:bldP spid="2056196" grpId="0" autoUpdateAnimBg="0"/>
      <p:bldP spid="2056197" grpId="0"/>
      <p:bldP spid="2056198" grpId="0"/>
      <p:bldP spid="2056200" grpId="0"/>
      <p:bldP spid="2056202" grpId="0"/>
      <p:bldP spid="2056205" grpId="0"/>
      <p:bldP spid="24" grpId="0" animBg="1"/>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18" name="Rectangle 2"/>
          <p:cNvSpPr>
            <a:spLocks noChangeArrowheads="1"/>
          </p:cNvSpPr>
          <p:nvPr/>
        </p:nvSpPr>
        <p:spPr bwMode="auto">
          <a:xfrm>
            <a:off x="293688" y="525463"/>
            <a:ext cx="649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FF00"/>
                </a:solidFill>
                <a:latin typeface="宋体" panose="02010600030101010101" pitchFamily="2" charset="-122"/>
              </a:rPr>
              <a:t>例</a:t>
            </a:r>
            <a:r>
              <a:rPr kumimoji="1" lang="en-US" altLang="zh-CN" sz="2400" b="1" dirty="0" smtClean="0">
                <a:solidFill>
                  <a:srgbClr val="FFFF00"/>
                </a:solidFill>
                <a:latin typeface="宋体" panose="02010600030101010101" pitchFamily="2" charset="-122"/>
              </a:rPr>
              <a:t>2</a:t>
            </a:r>
            <a:endParaRPr kumimoji="1" lang="zh-CN" altLang="en-US" sz="2400" b="1" dirty="0">
              <a:solidFill>
                <a:srgbClr val="FFFF00"/>
              </a:solidFill>
              <a:latin typeface="宋体" panose="02010600030101010101" pitchFamily="2" charset="-122"/>
            </a:endParaRPr>
          </a:p>
        </p:txBody>
      </p:sp>
      <p:sp>
        <p:nvSpPr>
          <p:cNvPr id="2057219" name="Rectangle 3"/>
          <p:cNvSpPr>
            <a:spLocks noChangeArrowheads="1"/>
          </p:cNvSpPr>
          <p:nvPr/>
        </p:nvSpPr>
        <p:spPr bwMode="auto">
          <a:xfrm>
            <a:off x="276225" y="18557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2057220" name="Rectangle 4"/>
          <p:cNvSpPr>
            <a:spLocks noChangeArrowheads="1"/>
          </p:cNvSpPr>
          <p:nvPr/>
        </p:nvSpPr>
        <p:spPr bwMode="auto">
          <a:xfrm>
            <a:off x="277813" y="124460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2057221" name="Rectangle 5"/>
          <p:cNvSpPr>
            <a:spLocks noChangeArrowheads="1"/>
          </p:cNvSpPr>
          <p:nvPr/>
        </p:nvSpPr>
        <p:spPr bwMode="auto">
          <a:xfrm>
            <a:off x="827533" y="492125"/>
            <a:ext cx="82089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dirty="0">
                <a:solidFill>
                  <a:schemeClr val="bg1"/>
                </a:solidFill>
                <a:latin typeface="Times New Roman" panose="02020603050405020304" pitchFamily="18" charset="0"/>
                <a:ea typeface="仿宋_GB2312"/>
                <a:cs typeface="仿宋_GB2312"/>
              </a:rPr>
              <a:t>某粒子的静止质量为</a:t>
            </a:r>
            <a:r>
              <a:rPr kumimoji="1" lang="zh-CN" altLang="en-US" sz="2400" b="1" dirty="0">
                <a:solidFill>
                  <a:srgbClr val="FFFF00"/>
                </a:solidFill>
                <a:latin typeface="Times New Roman" panose="02020603050405020304" pitchFamily="18" charset="0"/>
                <a:ea typeface="仿宋_GB2312"/>
                <a:cs typeface="仿宋_GB2312"/>
              </a:rPr>
              <a:t> </a:t>
            </a:r>
            <a:r>
              <a:rPr kumimoji="1" lang="en-US" altLang="zh-CN" sz="2400" b="1" i="1" dirty="0">
                <a:solidFill>
                  <a:srgbClr val="66FFFF"/>
                </a:solidFill>
                <a:latin typeface="Times New Roman" panose="02020603050405020304" pitchFamily="18" charset="0"/>
                <a:ea typeface="仿宋_GB2312"/>
                <a:cs typeface="仿宋_GB2312"/>
              </a:rPr>
              <a:t>m</a:t>
            </a:r>
            <a:r>
              <a:rPr kumimoji="1" lang="en-US" altLang="zh-CN" sz="2400" b="1" baseline="-25000" dirty="0">
                <a:solidFill>
                  <a:srgbClr val="66FFFF"/>
                </a:solidFill>
                <a:latin typeface="Times New Roman" panose="02020603050405020304" pitchFamily="18" charset="0"/>
                <a:ea typeface="仿宋_GB2312"/>
                <a:cs typeface="仿宋_GB2312"/>
              </a:rPr>
              <a:t>0</a:t>
            </a:r>
            <a:r>
              <a:rPr kumimoji="1" lang="en-US" altLang="zh-CN" sz="2400" b="1" baseline="-25000" dirty="0">
                <a:solidFill>
                  <a:srgbClr val="FFFF99"/>
                </a:solidFill>
                <a:latin typeface="Times New Roman" panose="02020603050405020304" pitchFamily="18" charset="0"/>
                <a:ea typeface="仿宋_GB2312"/>
                <a:cs typeface="仿宋_GB2312"/>
              </a:rPr>
              <a:t>  </a:t>
            </a:r>
            <a:r>
              <a:rPr kumimoji="1" lang="zh-CN" altLang="en-US" sz="2400" b="1" dirty="0">
                <a:solidFill>
                  <a:schemeClr val="bg1"/>
                </a:solidFill>
                <a:latin typeface="Times New Roman" panose="02020603050405020304" pitchFamily="18" charset="0"/>
                <a:ea typeface="仿宋_GB2312"/>
                <a:cs typeface="仿宋_GB2312"/>
              </a:rPr>
              <a:t>，当其动能等于其静能时，</a:t>
            </a:r>
          </a:p>
        </p:txBody>
      </p:sp>
      <p:sp>
        <p:nvSpPr>
          <p:cNvPr id="2057222" name="Text Box 6"/>
          <p:cNvSpPr txBox="1">
            <a:spLocks noChangeArrowheads="1"/>
          </p:cNvSpPr>
          <p:nvPr/>
        </p:nvSpPr>
        <p:spPr bwMode="auto">
          <a:xfrm>
            <a:off x="755650" y="1244600"/>
            <a:ext cx="498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其质量和动量各等于多少？</a:t>
            </a:r>
          </a:p>
        </p:txBody>
      </p:sp>
      <p:graphicFrame>
        <p:nvGraphicFramePr>
          <p:cNvPr id="2057223" name="Object 7"/>
          <p:cNvGraphicFramePr>
            <a:graphicFrameLocks/>
          </p:cNvGraphicFramePr>
          <p:nvPr/>
        </p:nvGraphicFramePr>
        <p:xfrm>
          <a:off x="1692275" y="1866900"/>
          <a:ext cx="2311400" cy="482600"/>
        </p:xfrm>
        <a:graphic>
          <a:graphicData uri="http://schemas.openxmlformats.org/presentationml/2006/ole">
            <mc:AlternateContent xmlns:mc="http://schemas.openxmlformats.org/markup-compatibility/2006">
              <mc:Choice xmlns:v="urn:schemas-microsoft-com:vml" Requires="v">
                <p:oleObj spid="_x0000_s24187" name="公式" r:id="rId3" imgW="2205054" imgH="376140" progId="Equation.3">
                  <p:embed/>
                </p:oleObj>
              </mc:Choice>
              <mc:Fallback>
                <p:oleObj name="公式" r:id="rId3" imgW="2205054" imgH="37614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866900"/>
                        <a:ext cx="2311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224" name="Text Box 8"/>
          <p:cNvSpPr txBox="1">
            <a:spLocks noChangeArrowheads="1"/>
          </p:cNvSpPr>
          <p:nvPr/>
        </p:nvSpPr>
        <p:spPr bwMode="auto">
          <a:xfrm>
            <a:off x="755650" y="1855788"/>
            <a:ext cx="1512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动能：</a:t>
            </a:r>
          </a:p>
        </p:txBody>
      </p:sp>
      <p:sp>
        <p:nvSpPr>
          <p:cNvPr id="2057225" name="Rectangle 9"/>
          <p:cNvSpPr>
            <a:spLocks noChangeArrowheads="1"/>
          </p:cNvSpPr>
          <p:nvPr/>
        </p:nvSpPr>
        <p:spPr bwMode="auto">
          <a:xfrm>
            <a:off x="117475" y="4843463"/>
            <a:ext cx="2293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algn="just"/>
            <a:r>
              <a:rPr kumimoji="1" lang="zh-CN" altLang="en-US" sz="2400" b="1">
                <a:solidFill>
                  <a:schemeClr val="bg1"/>
                </a:solidFill>
                <a:latin typeface="Times New Roman" panose="02020603050405020304" pitchFamily="18" charset="0"/>
                <a:ea typeface="仿宋_GB2312"/>
                <a:cs typeface="仿宋_GB2312"/>
              </a:rPr>
              <a:t>由此得，动量</a:t>
            </a:r>
          </a:p>
        </p:txBody>
      </p:sp>
      <p:graphicFrame>
        <p:nvGraphicFramePr>
          <p:cNvPr id="2057227" name="Object 11"/>
          <p:cNvGraphicFramePr>
            <a:graphicFrameLocks/>
          </p:cNvGraphicFramePr>
          <p:nvPr/>
        </p:nvGraphicFramePr>
        <p:xfrm>
          <a:off x="2700338" y="3846513"/>
          <a:ext cx="1216025" cy="723900"/>
        </p:xfrm>
        <a:graphic>
          <a:graphicData uri="http://schemas.openxmlformats.org/presentationml/2006/ole">
            <mc:AlternateContent xmlns:mc="http://schemas.openxmlformats.org/markup-compatibility/2006">
              <mc:Choice xmlns:v="urn:schemas-microsoft-com:vml" Requires="v">
                <p:oleObj spid="_x0000_s24188" name="公式" r:id="rId5" imgW="1109841" imgH="614265" progId="Equation.3">
                  <p:embed/>
                </p:oleObj>
              </mc:Choice>
              <mc:Fallback>
                <p:oleObj name="公式" r:id="rId5" imgW="1109841" imgH="614265" progId="Equation.3">
                  <p:embed/>
                  <p:pic>
                    <p:nvPicPr>
                      <p:cNvPr id="0"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3846513"/>
                        <a:ext cx="1216025"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228" name="Rectangle 12"/>
          <p:cNvSpPr>
            <a:spLocks noChangeArrowheads="1"/>
          </p:cNvSpPr>
          <p:nvPr/>
        </p:nvSpPr>
        <p:spPr bwMode="auto">
          <a:xfrm>
            <a:off x="107950" y="3209925"/>
            <a:ext cx="39227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（方法一）</a:t>
            </a:r>
            <a:r>
              <a:rPr kumimoji="1" lang="zh-CN" altLang="en-US" sz="2400" b="1" dirty="0" smtClean="0">
                <a:solidFill>
                  <a:schemeClr val="bg1"/>
                </a:solidFill>
                <a:latin typeface="Times New Roman" panose="02020603050405020304" pitchFamily="18" charset="0"/>
                <a:ea typeface="仿宋_GB2312" pitchFamily="49" charset="-122"/>
              </a:rPr>
              <a:t>由质速关系</a:t>
            </a:r>
          </a:p>
        </p:txBody>
      </p:sp>
      <p:graphicFrame>
        <p:nvGraphicFramePr>
          <p:cNvPr id="2057229" name="Object 13"/>
          <p:cNvGraphicFramePr>
            <a:graphicFrameLocks/>
          </p:cNvGraphicFramePr>
          <p:nvPr/>
        </p:nvGraphicFramePr>
        <p:xfrm>
          <a:off x="182563" y="3757613"/>
          <a:ext cx="1724025" cy="860425"/>
        </p:xfrm>
        <a:graphic>
          <a:graphicData uri="http://schemas.openxmlformats.org/presentationml/2006/ole">
            <mc:AlternateContent xmlns:mc="http://schemas.openxmlformats.org/markup-compatibility/2006">
              <mc:Choice xmlns:v="urn:schemas-microsoft-com:vml" Requires="v">
                <p:oleObj spid="_x0000_s24189" name="公式" r:id="rId7" imgW="1614536" imgH="757140" progId="Equation.3">
                  <p:embed/>
                </p:oleObj>
              </mc:Choice>
              <mc:Fallback>
                <p:oleObj name="公式" r:id="rId7" imgW="1614536" imgH="757140" progId="Equation.3">
                  <p:embed/>
                  <p:pic>
                    <p:nvPicPr>
                      <p:cNvPr id="0" name="Object 1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563" y="3757613"/>
                        <a:ext cx="1724025"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7230" name="Line 14"/>
          <p:cNvSpPr>
            <a:spLocks noChangeShapeType="1"/>
          </p:cNvSpPr>
          <p:nvPr/>
        </p:nvSpPr>
        <p:spPr bwMode="auto">
          <a:xfrm>
            <a:off x="4097338" y="2900363"/>
            <a:ext cx="1873250"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57231" name="Object 15"/>
          <p:cNvGraphicFramePr>
            <a:graphicFrameLocks/>
          </p:cNvGraphicFramePr>
          <p:nvPr/>
        </p:nvGraphicFramePr>
        <p:xfrm>
          <a:off x="2370138" y="2659063"/>
          <a:ext cx="1422400" cy="482600"/>
        </p:xfrm>
        <a:graphic>
          <a:graphicData uri="http://schemas.openxmlformats.org/presentationml/2006/ole">
            <mc:AlternateContent xmlns:mc="http://schemas.openxmlformats.org/markup-compatibility/2006">
              <mc:Choice xmlns:v="urn:schemas-microsoft-com:vml" Requires="v">
                <p:oleObj spid="_x0000_s24190" name="公式" r:id="rId9" imgW="1309769" imgH="376140" progId="Equation.3">
                  <p:embed/>
                </p:oleObj>
              </mc:Choice>
              <mc:Fallback>
                <p:oleObj name="公式" r:id="rId9" imgW="1309769" imgH="376140" progId="Equation.3">
                  <p:embed/>
                  <p:pic>
                    <p:nvPicPr>
                      <p:cNvPr id="0" name="Object 15"/>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0138" y="2659063"/>
                        <a:ext cx="1422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7232" name="Object 16"/>
          <p:cNvGraphicFramePr>
            <a:graphicFrameLocks/>
          </p:cNvGraphicFramePr>
          <p:nvPr/>
        </p:nvGraphicFramePr>
        <p:xfrm>
          <a:off x="6257925" y="2684463"/>
          <a:ext cx="1193800" cy="431800"/>
        </p:xfrm>
        <a:graphic>
          <a:graphicData uri="http://schemas.openxmlformats.org/presentationml/2006/ole">
            <mc:AlternateContent xmlns:mc="http://schemas.openxmlformats.org/markup-compatibility/2006">
              <mc:Choice xmlns:v="urn:schemas-microsoft-com:vml" Requires="v">
                <p:oleObj spid="_x0000_s24191" name="公式" r:id="rId11" imgW="1081071" imgH="319282" progId="Equation.3">
                  <p:embed/>
                </p:oleObj>
              </mc:Choice>
              <mc:Fallback>
                <p:oleObj name="公式" r:id="rId11" imgW="1081071" imgH="319282" progId="Equation.3">
                  <p:embed/>
                  <p:pic>
                    <p:nvPicPr>
                      <p:cNvPr id="0" name="Object 16"/>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7925" y="2684463"/>
                        <a:ext cx="1193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7233" name="Line 17"/>
          <p:cNvSpPr>
            <a:spLocks noChangeShapeType="1"/>
          </p:cNvSpPr>
          <p:nvPr/>
        </p:nvSpPr>
        <p:spPr bwMode="auto">
          <a:xfrm>
            <a:off x="1979613" y="4213225"/>
            <a:ext cx="720725" cy="0"/>
          </a:xfrm>
          <a:prstGeom prst="line">
            <a:avLst/>
          </a:prstGeom>
          <a:noFill/>
          <a:ln w="76200">
            <a:solidFill>
              <a:srgbClr val="FFCC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p:cNvSpPr>
            <a:spLocks noChangeShapeType="1"/>
          </p:cNvSpPr>
          <p:nvPr/>
        </p:nvSpPr>
        <p:spPr bwMode="auto">
          <a:xfrm flipH="1">
            <a:off x="4427538" y="3860800"/>
            <a:ext cx="47625" cy="2608263"/>
          </a:xfrm>
          <a:prstGeom prst="line">
            <a:avLst/>
          </a:prstGeom>
          <a:noFill/>
          <a:ln w="44450">
            <a:solidFill>
              <a:srgbClr val="FFCCFF"/>
            </a:solidFill>
            <a:prstDash val="sysDot"/>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0" name="Object 7"/>
          <p:cNvGraphicFramePr>
            <a:graphicFrameLocks/>
          </p:cNvGraphicFramePr>
          <p:nvPr/>
        </p:nvGraphicFramePr>
        <p:xfrm>
          <a:off x="5380038" y="4292600"/>
          <a:ext cx="3098800" cy="482600"/>
        </p:xfrm>
        <a:graphic>
          <a:graphicData uri="http://schemas.openxmlformats.org/presentationml/2006/ole">
            <mc:AlternateContent xmlns:mc="http://schemas.openxmlformats.org/markup-compatibility/2006">
              <mc:Choice xmlns:v="urn:schemas-microsoft-com:vml" Requires="v">
                <p:oleObj spid="_x0000_s24192" name="公式" r:id="rId13" imgW="3005251" imgH="376140" progId="Equation.3">
                  <p:embed/>
                </p:oleObj>
              </mc:Choice>
              <mc:Fallback>
                <p:oleObj name="公式" r:id="rId13" imgW="3005251" imgH="376140" progId="Equation.3">
                  <p:embed/>
                  <p:pic>
                    <p:nvPicPr>
                      <p:cNvPr id="0" name="Object 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80038" y="4292600"/>
                        <a:ext cx="3098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对象 20"/>
          <p:cNvGraphicFramePr>
            <a:graphicFrameLocks noChangeAspect="1"/>
          </p:cNvGraphicFramePr>
          <p:nvPr/>
        </p:nvGraphicFramePr>
        <p:xfrm>
          <a:off x="4932363" y="4905375"/>
          <a:ext cx="3792537" cy="563563"/>
        </p:xfrm>
        <a:graphic>
          <a:graphicData uri="http://schemas.openxmlformats.org/presentationml/2006/ole">
            <mc:AlternateContent xmlns:mc="http://schemas.openxmlformats.org/markup-compatibility/2006">
              <mc:Choice xmlns:v="urn:schemas-microsoft-com:vml" Requires="v">
                <p:oleObj spid="_x0000_s24193" name="Equation" r:id="rId15" imgW="1625600" imgH="241300" progId="Equation.DSMT4">
                  <p:embed/>
                </p:oleObj>
              </mc:Choice>
              <mc:Fallback>
                <p:oleObj name="Equation" r:id="rId15" imgW="1625600" imgH="241300" progId="Equation.DSMT4">
                  <p:embed/>
                  <p:pic>
                    <p:nvPicPr>
                      <p:cNvPr id="0" name="对象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2363" y="4905375"/>
                        <a:ext cx="379253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 name="对象 21"/>
          <p:cNvGraphicFramePr>
            <a:graphicFrameLocks noChangeAspect="1"/>
          </p:cNvGraphicFramePr>
          <p:nvPr/>
        </p:nvGraphicFramePr>
        <p:xfrm>
          <a:off x="5880100" y="5559425"/>
          <a:ext cx="1897063" cy="592138"/>
        </p:xfrm>
        <a:graphic>
          <a:graphicData uri="http://schemas.openxmlformats.org/presentationml/2006/ole">
            <mc:AlternateContent xmlns:mc="http://schemas.openxmlformats.org/markup-compatibility/2006">
              <mc:Choice xmlns:v="urn:schemas-microsoft-com:vml" Requires="v">
                <p:oleObj spid="_x0000_s24194" name="Equation" r:id="rId17" imgW="812447" imgH="253890" progId="Equation.DSMT4">
                  <p:embed/>
                </p:oleObj>
              </mc:Choice>
              <mc:Fallback>
                <p:oleObj name="Equation" r:id="rId17" imgW="812447" imgH="253890" progId="Equation.DSMT4">
                  <p:embed/>
                  <p:pic>
                    <p:nvPicPr>
                      <p:cNvPr id="0" name="对象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80100" y="5559425"/>
                        <a:ext cx="189706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Rectangle 12"/>
          <p:cNvSpPr>
            <a:spLocks noChangeArrowheads="1"/>
          </p:cNvSpPr>
          <p:nvPr/>
        </p:nvSpPr>
        <p:spPr bwMode="auto">
          <a:xfrm>
            <a:off x="4643438" y="3597275"/>
            <a:ext cx="40814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（方法二）</a:t>
            </a:r>
            <a:r>
              <a:rPr kumimoji="1" lang="zh-CN" altLang="en-US" sz="2400" b="1" dirty="0" smtClean="0">
                <a:solidFill>
                  <a:schemeClr val="bg1"/>
                </a:solidFill>
                <a:latin typeface="Times New Roman" panose="02020603050405020304" pitchFamily="18" charset="0"/>
                <a:ea typeface="仿宋_GB2312" pitchFamily="49" charset="-122"/>
              </a:rPr>
              <a:t>由能量动量关系</a:t>
            </a:r>
          </a:p>
        </p:txBody>
      </p:sp>
      <p:graphicFrame>
        <p:nvGraphicFramePr>
          <p:cNvPr id="30744" name="Object 24"/>
          <p:cNvGraphicFramePr>
            <a:graphicFrameLocks noChangeAspect="1"/>
          </p:cNvGraphicFramePr>
          <p:nvPr/>
        </p:nvGraphicFramePr>
        <p:xfrm>
          <a:off x="395288" y="5373688"/>
          <a:ext cx="3457575" cy="1184275"/>
        </p:xfrm>
        <a:graphic>
          <a:graphicData uri="http://schemas.openxmlformats.org/presentationml/2006/ole">
            <mc:AlternateContent xmlns:mc="http://schemas.openxmlformats.org/markup-compatibility/2006">
              <mc:Choice xmlns:v="urn:schemas-microsoft-com:vml" Requires="v">
                <p:oleObj spid="_x0000_s24195" name="Equation" r:id="rId19" imgW="1809587" imgH="619125" progId="Equation.DSMT4">
                  <p:embed/>
                </p:oleObj>
              </mc:Choice>
              <mc:Fallback>
                <p:oleObj name="Equation" r:id="rId19" imgW="1809587" imgH="619125" progId="Equation.DSMT4">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5288" y="5373688"/>
                        <a:ext cx="3457575" cy="118427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7218"/>
                                        </p:tgtEl>
                                        <p:attrNameLst>
                                          <p:attrName>style.visibility</p:attrName>
                                        </p:attrNameLst>
                                      </p:cBhvr>
                                      <p:to>
                                        <p:strVal val="visible"/>
                                      </p:to>
                                    </p:set>
                                    <p:animEffect transition="in" filter="wipe(left)">
                                      <p:cBhvr>
                                        <p:cTn id="7" dur="500"/>
                                        <p:tgtEl>
                                          <p:spTgt spid="2057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057221"/>
                                        </p:tgtEl>
                                        <p:attrNameLst>
                                          <p:attrName>style.visibility</p:attrName>
                                        </p:attrNameLst>
                                      </p:cBhvr>
                                      <p:to>
                                        <p:strVal val="visible"/>
                                      </p:to>
                                    </p:set>
                                    <p:animEffect transition="in" filter="wipe(left)">
                                      <p:cBhvr>
                                        <p:cTn id="12" dur="300"/>
                                        <p:tgtEl>
                                          <p:spTgt spid="20572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7220"/>
                                        </p:tgtEl>
                                        <p:attrNameLst>
                                          <p:attrName>style.visibility</p:attrName>
                                        </p:attrNameLst>
                                      </p:cBhvr>
                                      <p:to>
                                        <p:strVal val="visible"/>
                                      </p:to>
                                    </p:set>
                                    <p:animEffect transition="in" filter="wipe(left)">
                                      <p:cBhvr>
                                        <p:cTn id="17" dur="500"/>
                                        <p:tgtEl>
                                          <p:spTgt spid="20572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2057222"/>
                                        </p:tgtEl>
                                        <p:attrNameLst>
                                          <p:attrName>style.visibility</p:attrName>
                                        </p:attrNameLst>
                                      </p:cBhvr>
                                      <p:to>
                                        <p:strVal val="visible"/>
                                      </p:to>
                                    </p:set>
                                    <p:animEffect transition="in" filter="wipe(left)">
                                      <p:cBhvr>
                                        <p:cTn id="22" dur="300"/>
                                        <p:tgtEl>
                                          <p:spTgt spid="20572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7219"/>
                                        </p:tgtEl>
                                        <p:attrNameLst>
                                          <p:attrName>style.visibility</p:attrName>
                                        </p:attrNameLst>
                                      </p:cBhvr>
                                      <p:to>
                                        <p:strVal val="visible"/>
                                      </p:to>
                                    </p:set>
                                    <p:animEffect transition="in" filter="wipe(left)">
                                      <p:cBhvr>
                                        <p:cTn id="27" dur="500"/>
                                        <p:tgtEl>
                                          <p:spTgt spid="20572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7224"/>
                                        </p:tgtEl>
                                        <p:attrNameLst>
                                          <p:attrName>style.visibility</p:attrName>
                                        </p:attrNameLst>
                                      </p:cBhvr>
                                      <p:to>
                                        <p:strVal val="visible"/>
                                      </p:to>
                                    </p:set>
                                    <p:animEffect transition="in" filter="wipe(left)">
                                      <p:cBhvr>
                                        <p:cTn id="32" dur="500"/>
                                        <p:tgtEl>
                                          <p:spTgt spid="205722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2057223"/>
                                        </p:tgtEl>
                                        <p:attrNameLst>
                                          <p:attrName>style.visibility</p:attrName>
                                        </p:attrNameLst>
                                      </p:cBhvr>
                                      <p:to>
                                        <p:strVal val="visible"/>
                                      </p:to>
                                    </p:set>
                                    <p:animEffect transition="in" filter="wipe(left)">
                                      <p:cBhvr>
                                        <p:cTn id="36" dur="500"/>
                                        <p:tgtEl>
                                          <p:spTgt spid="205722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2057231"/>
                                        </p:tgtEl>
                                        <p:attrNameLst>
                                          <p:attrName>style.visibility</p:attrName>
                                        </p:attrNameLst>
                                      </p:cBhvr>
                                      <p:to>
                                        <p:strVal val="visible"/>
                                      </p:to>
                                    </p:set>
                                    <p:animEffect transition="in" filter="wipe(left)">
                                      <p:cBhvr>
                                        <p:cTn id="41" dur="500"/>
                                        <p:tgtEl>
                                          <p:spTgt spid="20572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057230"/>
                                        </p:tgtEl>
                                        <p:attrNameLst>
                                          <p:attrName>style.visibility</p:attrName>
                                        </p:attrNameLst>
                                      </p:cBhvr>
                                      <p:to>
                                        <p:strVal val="visible"/>
                                      </p:to>
                                    </p:set>
                                    <p:animEffect transition="in" filter="wipe(left)">
                                      <p:cBhvr>
                                        <p:cTn id="46" dur="500"/>
                                        <p:tgtEl>
                                          <p:spTgt spid="2057230"/>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2057232"/>
                                        </p:tgtEl>
                                        <p:attrNameLst>
                                          <p:attrName>style.visibility</p:attrName>
                                        </p:attrNameLst>
                                      </p:cBhvr>
                                      <p:to>
                                        <p:strVal val="visible"/>
                                      </p:to>
                                    </p:set>
                                    <p:animEffect transition="in" filter="wipe(left)">
                                      <p:cBhvr>
                                        <p:cTn id="50" dur="500"/>
                                        <p:tgtEl>
                                          <p:spTgt spid="205723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57228"/>
                                        </p:tgtEl>
                                        <p:attrNameLst>
                                          <p:attrName>style.visibility</p:attrName>
                                        </p:attrNameLst>
                                      </p:cBhvr>
                                      <p:to>
                                        <p:strVal val="visible"/>
                                      </p:to>
                                    </p:set>
                                    <p:animEffect transition="in" filter="wipe(left)">
                                      <p:cBhvr>
                                        <p:cTn id="55" dur="500"/>
                                        <p:tgtEl>
                                          <p:spTgt spid="2057228"/>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2057229"/>
                                        </p:tgtEl>
                                        <p:attrNameLst>
                                          <p:attrName>style.visibility</p:attrName>
                                        </p:attrNameLst>
                                      </p:cBhvr>
                                      <p:to>
                                        <p:strVal val="visible"/>
                                      </p:to>
                                    </p:set>
                                    <p:animEffect transition="in" filter="wipe(left)">
                                      <p:cBhvr>
                                        <p:cTn id="59" dur="500"/>
                                        <p:tgtEl>
                                          <p:spTgt spid="205722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2057233"/>
                                        </p:tgtEl>
                                        <p:attrNameLst>
                                          <p:attrName>style.visibility</p:attrName>
                                        </p:attrNameLst>
                                      </p:cBhvr>
                                      <p:to>
                                        <p:strVal val="visible"/>
                                      </p:to>
                                    </p:set>
                                    <p:animEffect transition="in" filter="wipe(left)">
                                      <p:cBhvr>
                                        <p:cTn id="64" dur="500"/>
                                        <p:tgtEl>
                                          <p:spTgt spid="2057233"/>
                                        </p:tgtEl>
                                      </p:cBhvr>
                                    </p:animEffect>
                                  </p:childTnLst>
                                </p:cTn>
                              </p:par>
                            </p:childTnLst>
                          </p:cTn>
                        </p:par>
                        <p:par>
                          <p:cTn id="65" fill="hold" nodeType="after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2057227"/>
                                        </p:tgtEl>
                                        <p:attrNameLst>
                                          <p:attrName>style.visibility</p:attrName>
                                        </p:attrNameLst>
                                      </p:cBhvr>
                                      <p:to>
                                        <p:strVal val="visible"/>
                                      </p:to>
                                    </p:set>
                                    <p:animEffect transition="in" filter="wipe(left)">
                                      <p:cBhvr>
                                        <p:cTn id="68" dur="500"/>
                                        <p:tgtEl>
                                          <p:spTgt spid="205722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057225"/>
                                        </p:tgtEl>
                                        <p:attrNameLst>
                                          <p:attrName>style.visibility</p:attrName>
                                        </p:attrNameLst>
                                      </p:cBhvr>
                                      <p:to>
                                        <p:strVal val="visible"/>
                                      </p:to>
                                    </p:set>
                                    <p:animEffect transition="in" filter="wipe(left)">
                                      <p:cBhvr>
                                        <p:cTn id="73" dur="500"/>
                                        <p:tgtEl>
                                          <p:spTgt spid="205722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30744"/>
                                        </p:tgtEl>
                                        <p:attrNameLst>
                                          <p:attrName>style.visibility</p:attrName>
                                        </p:attrNameLst>
                                      </p:cBhvr>
                                      <p:to>
                                        <p:strVal val="visible"/>
                                      </p:to>
                                    </p:set>
                                    <p:anim calcmode="lin" valueType="num">
                                      <p:cBhvr additive="base">
                                        <p:cTn id="78" dur="500" fill="hold"/>
                                        <p:tgtEl>
                                          <p:spTgt spid="30744"/>
                                        </p:tgtEl>
                                        <p:attrNameLst>
                                          <p:attrName>ppt_x</p:attrName>
                                        </p:attrNameLst>
                                      </p:cBhvr>
                                      <p:tavLst>
                                        <p:tav tm="0">
                                          <p:val>
                                            <p:strVal val="#ppt_x"/>
                                          </p:val>
                                        </p:tav>
                                        <p:tav tm="100000">
                                          <p:val>
                                            <p:strVal val="#ppt_x"/>
                                          </p:val>
                                        </p:tav>
                                      </p:tavLst>
                                    </p:anim>
                                    <p:anim calcmode="lin" valueType="num">
                                      <p:cBhvr additive="base">
                                        <p:cTn id="79" dur="500" fill="hold"/>
                                        <p:tgtEl>
                                          <p:spTgt spid="30744"/>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wipe(left)">
                                      <p:cBhvr>
                                        <p:cTn id="84" dur="500"/>
                                        <p:tgtEl>
                                          <p:spTgt spid="18"/>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20"/>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4" fill="hold" nodeType="click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additive="base">
                                        <p:cTn id="98" dur="500" fill="hold"/>
                                        <p:tgtEl>
                                          <p:spTgt spid="21"/>
                                        </p:tgtEl>
                                        <p:attrNameLst>
                                          <p:attrName>ppt_x</p:attrName>
                                        </p:attrNameLst>
                                      </p:cBhvr>
                                      <p:tavLst>
                                        <p:tav tm="0">
                                          <p:val>
                                            <p:strVal val="#ppt_x"/>
                                          </p:val>
                                        </p:tav>
                                        <p:tav tm="100000">
                                          <p:val>
                                            <p:strVal val="#ppt_x"/>
                                          </p:val>
                                        </p:tav>
                                      </p:tavLst>
                                    </p:anim>
                                    <p:anim calcmode="lin" valueType="num">
                                      <p:cBhvr additive="base">
                                        <p:cTn id="9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4" fill="hold" nodeType="click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500" fill="hold"/>
                                        <p:tgtEl>
                                          <p:spTgt spid="22"/>
                                        </p:tgtEl>
                                        <p:attrNameLst>
                                          <p:attrName>ppt_x</p:attrName>
                                        </p:attrNameLst>
                                      </p:cBhvr>
                                      <p:tavLst>
                                        <p:tav tm="0">
                                          <p:val>
                                            <p:strVal val="#ppt_x"/>
                                          </p:val>
                                        </p:tav>
                                        <p:tav tm="100000">
                                          <p:val>
                                            <p:strVal val="#ppt_x"/>
                                          </p:val>
                                        </p:tav>
                                      </p:tavLst>
                                    </p:anim>
                                    <p:anim calcmode="lin" valueType="num">
                                      <p:cBhvr additive="base">
                                        <p:cTn id="10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218" grpId="0" autoUpdateAnimBg="0"/>
      <p:bldP spid="2057219" grpId="0" autoUpdateAnimBg="0"/>
      <p:bldP spid="2057220" grpId="0" autoUpdateAnimBg="0"/>
      <p:bldP spid="2057221" grpId="0"/>
      <p:bldP spid="2057222" grpId="0"/>
      <p:bldP spid="2057224" grpId="0"/>
      <p:bldP spid="2057225" grpId="0"/>
      <p:bldP spid="2057228"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42" name="Rectangle 2"/>
          <p:cNvSpPr>
            <a:spLocks noChangeArrowheads="1"/>
          </p:cNvSpPr>
          <p:nvPr/>
        </p:nvSpPr>
        <p:spPr bwMode="auto">
          <a:xfrm>
            <a:off x="293688" y="381000"/>
            <a:ext cx="649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rgbClr val="FFFF00"/>
                </a:solidFill>
                <a:latin typeface="宋体" panose="02010600030101010101" pitchFamily="2" charset="-122"/>
              </a:rPr>
              <a:t>例</a:t>
            </a:r>
            <a:r>
              <a:rPr kumimoji="1" lang="en-US" altLang="zh-CN" sz="2400" b="1" dirty="0" smtClean="0">
                <a:solidFill>
                  <a:srgbClr val="FFFF00"/>
                </a:solidFill>
                <a:latin typeface="宋体" panose="02010600030101010101" pitchFamily="2" charset="-122"/>
              </a:rPr>
              <a:t>3</a:t>
            </a:r>
            <a:endParaRPr kumimoji="1" lang="zh-CN" altLang="en-US" sz="2400" b="1" dirty="0">
              <a:solidFill>
                <a:srgbClr val="FFFF00"/>
              </a:solidFill>
              <a:latin typeface="宋体" panose="02010600030101010101" pitchFamily="2" charset="-122"/>
            </a:endParaRPr>
          </a:p>
        </p:txBody>
      </p:sp>
      <p:sp>
        <p:nvSpPr>
          <p:cNvPr id="2058243" name="Rectangle 3"/>
          <p:cNvSpPr>
            <a:spLocks noChangeArrowheads="1"/>
          </p:cNvSpPr>
          <p:nvPr/>
        </p:nvSpPr>
        <p:spPr bwMode="auto">
          <a:xfrm>
            <a:off x="276225" y="1555750"/>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解</a:t>
            </a:r>
          </a:p>
        </p:txBody>
      </p:sp>
      <p:sp>
        <p:nvSpPr>
          <p:cNvPr id="2058244" name="Rectangle 4"/>
          <p:cNvSpPr>
            <a:spLocks noChangeArrowheads="1"/>
          </p:cNvSpPr>
          <p:nvPr/>
        </p:nvSpPr>
        <p:spPr bwMode="auto">
          <a:xfrm>
            <a:off x="277813" y="979488"/>
            <a:ext cx="492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FF00"/>
                </a:solidFill>
                <a:latin typeface="宋体" panose="02010600030101010101" pitchFamily="2" charset="-122"/>
              </a:rPr>
              <a:t>求</a:t>
            </a:r>
          </a:p>
        </p:txBody>
      </p:sp>
      <p:sp>
        <p:nvSpPr>
          <p:cNvPr id="2058245" name="Rectangle 5"/>
          <p:cNvSpPr>
            <a:spLocks noChangeArrowheads="1"/>
          </p:cNvSpPr>
          <p:nvPr/>
        </p:nvSpPr>
        <p:spPr bwMode="auto">
          <a:xfrm>
            <a:off x="827533" y="333375"/>
            <a:ext cx="82089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dirty="0">
                <a:solidFill>
                  <a:schemeClr val="bg1"/>
                </a:solidFill>
                <a:latin typeface="Times New Roman" panose="02020603050405020304" pitchFamily="18" charset="0"/>
                <a:ea typeface="仿宋_GB2312"/>
                <a:cs typeface="仿宋_GB2312"/>
              </a:rPr>
              <a:t>设火箭的静止质量为 </a:t>
            </a:r>
            <a:r>
              <a:rPr kumimoji="1" lang="en-US" altLang="zh-CN" sz="2400" b="1" dirty="0">
                <a:solidFill>
                  <a:srgbClr val="66FFFF"/>
                </a:solidFill>
                <a:latin typeface="Times New Roman" panose="02020603050405020304" pitchFamily="18" charset="0"/>
                <a:ea typeface="仿宋_GB2312"/>
                <a:cs typeface="仿宋_GB2312"/>
              </a:rPr>
              <a:t>1000 t</a:t>
            </a:r>
            <a:r>
              <a:rPr kumimoji="1" lang="en-US" altLang="zh-CN" sz="2400" b="1" baseline="-25000" dirty="0">
                <a:solidFill>
                  <a:srgbClr val="FFFF99"/>
                </a:solidFill>
                <a:latin typeface="Times New Roman" panose="02020603050405020304" pitchFamily="18" charset="0"/>
                <a:ea typeface="仿宋_GB2312"/>
                <a:cs typeface="仿宋_GB2312"/>
              </a:rPr>
              <a:t>  </a:t>
            </a:r>
            <a:r>
              <a:rPr kumimoji="1" lang="zh-CN" altLang="en-US" sz="2400" b="1" dirty="0">
                <a:solidFill>
                  <a:schemeClr val="bg1"/>
                </a:solidFill>
                <a:latin typeface="Times New Roman" panose="02020603050405020304" pitchFamily="18" charset="0"/>
                <a:ea typeface="仿宋_GB2312"/>
                <a:cs typeface="仿宋_GB2312"/>
              </a:rPr>
              <a:t>，当它以第二宇宙速度飞行时，</a:t>
            </a:r>
          </a:p>
        </p:txBody>
      </p:sp>
      <p:sp>
        <p:nvSpPr>
          <p:cNvPr id="2058246" name="Rectangle 6"/>
          <p:cNvSpPr>
            <a:spLocks noChangeArrowheads="1"/>
          </p:cNvSpPr>
          <p:nvPr/>
        </p:nvSpPr>
        <p:spPr bwMode="auto">
          <a:xfrm>
            <a:off x="755650" y="935038"/>
            <a:ext cx="44545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tabLst>
                <a:tab pos="1733550" algn="l"/>
              </a:tabLst>
              <a:defRPr>
                <a:solidFill>
                  <a:schemeClr val="tx1"/>
                </a:solidFill>
                <a:latin typeface="Arial" panose="020B0604020202020204" pitchFamily="34" charset="0"/>
                <a:ea typeface="宋体" panose="02010600030101010101" pitchFamily="2" charset="-122"/>
              </a:defRPr>
            </a:lvl1pPr>
            <a:lvl2pPr marL="742950" indent="-28575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pPr>
            <a:r>
              <a:rPr kumimoji="1" lang="zh-CN" altLang="en-US" sz="2400" b="1">
                <a:solidFill>
                  <a:schemeClr val="bg1"/>
                </a:solidFill>
                <a:latin typeface="Times New Roman" panose="02020603050405020304" pitchFamily="18" charset="0"/>
                <a:ea typeface="仿宋_GB2312"/>
                <a:cs typeface="仿宋_GB2312"/>
              </a:rPr>
              <a:t>其质量增加了多少？ </a:t>
            </a:r>
          </a:p>
        </p:txBody>
      </p:sp>
      <p:graphicFrame>
        <p:nvGraphicFramePr>
          <p:cNvPr id="2058247" name="Object 7"/>
          <p:cNvGraphicFramePr>
            <a:graphicFrameLocks/>
          </p:cNvGraphicFramePr>
          <p:nvPr>
            <p:extLst>
              <p:ext uri="{D42A27DB-BD31-4B8C-83A1-F6EECF244321}">
                <p14:modId xmlns:p14="http://schemas.microsoft.com/office/powerpoint/2010/main" val="4103983763"/>
              </p:ext>
            </p:extLst>
          </p:nvPr>
        </p:nvGraphicFramePr>
        <p:xfrm>
          <a:off x="611188" y="2804815"/>
          <a:ext cx="3616325" cy="685800"/>
        </p:xfrm>
        <a:graphic>
          <a:graphicData uri="http://schemas.openxmlformats.org/presentationml/2006/ole">
            <mc:AlternateContent xmlns:mc="http://schemas.openxmlformats.org/markup-compatibility/2006">
              <mc:Choice xmlns:v="urn:schemas-microsoft-com:vml" Requires="v">
                <p:oleObj spid="_x0000_s24859" name="公式" r:id="rId3" imgW="3509946" imgH="576360" progId="Equation.3">
                  <p:embed/>
                </p:oleObj>
              </mc:Choice>
              <mc:Fallback>
                <p:oleObj name="公式" r:id="rId3" imgW="3509946" imgH="576360" progId="Equation.3">
                  <p:embed/>
                  <p:pic>
                    <p:nvPicPr>
                      <p:cNvPr id="0" name="Object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804815"/>
                        <a:ext cx="36163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8248" name="Object 8"/>
          <p:cNvGraphicFramePr>
            <a:graphicFrameLocks/>
          </p:cNvGraphicFramePr>
          <p:nvPr>
            <p:extLst>
              <p:ext uri="{D42A27DB-BD31-4B8C-83A1-F6EECF244321}">
                <p14:modId xmlns:p14="http://schemas.microsoft.com/office/powerpoint/2010/main" val="3269326437"/>
              </p:ext>
            </p:extLst>
          </p:nvPr>
        </p:nvGraphicFramePr>
        <p:xfrm>
          <a:off x="539750" y="3987502"/>
          <a:ext cx="4860925" cy="688975"/>
        </p:xfrm>
        <a:graphic>
          <a:graphicData uri="http://schemas.openxmlformats.org/presentationml/2006/ole">
            <mc:AlternateContent xmlns:mc="http://schemas.openxmlformats.org/markup-compatibility/2006">
              <mc:Choice xmlns:v="urn:schemas-microsoft-com:vml" Requires="v">
                <p:oleObj spid="_x0000_s24860" name="公式" r:id="rId5" imgW="4738769" imgH="576360" progId="Equation.3">
                  <p:embed/>
                </p:oleObj>
              </mc:Choice>
              <mc:Fallback>
                <p:oleObj name="公式" r:id="rId5" imgW="4738769" imgH="576360" progId="Equation.3">
                  <p:embed/>
                  <p:pic>
                    <p:nvPicPr>
                      <p:cNvPr id="0" name="Object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987502"/>
                        <a:ext cx="486092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8250" name="Text Box 10"/>
          <p:cNvSpPr txBox="1">
            <a:spLocks noChangeArrowheads="1"/>
          </p:cNvSpPr>
          <p:nvPr/>
        </p:nvSpPr>
        <p:spPr bwMode="auto">
          <a:xfrm>
            <a:off x="755650" y="1484313"/>
            <a:ext cx="8208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dirty="0">
                <a:solidFill>
                  <a:schemeClr val="bg1"/>
                </a:solidFill>
                <a:latin typeface="Times New Roman" panose="02020603050405020304" pitchFamily="18" charset="0"/>
                <a:ea typeface="仿宋_GB2312"/>
                <a:cs typeface="仿宋_GB2312"/>
              </a:rPr>
              <a:t>火箭的第二宇宙速度 </a:t>
            </a:r>
            <a:r>
              <a:rPr kumimoji="1" lang="en-US" altLang="zh-CN" sz="2400" b="1" i="1" dirty="0">
                <a:solidFill>
                  <a:srgbClr val="66FFFF"/>
                </a:solidFill>
                <a:latin typeface="Bookman Old Style" panose="02050604050505020204" pitchFamily="18" charset="0"/>
                <a:ea typeface="仿宋_GB2312"/>
                <a:cs typeface="仿宋_GB2312"/>
              </a:rPr>
              <a:t>v</a:t>
            </a:r>
            <a:r>
              <a:rPr kumimoji="1" lang="en-US" altLang="zh-CN" sz="2400" b="1" i="1" dirty="0">
                <a:solidFill>
                  <a:srgbClr val="66FFFF"/>
                </a:solidFill>
                <a:latin typeface="Times New Roman" panose="02020603050405020304" pitchFamily="18" charset="0"/>
                <a:ea typeface="仿宋_GB2312"/>
                <a:cs typeface="仿宋_GB2312"/>
              </a:rPr>
              <a:t> </a:t>
            </a:r>
            <a:r>
              <a:rPr kumimoji="1" lang="en-US" altLang="zh-CN" sz="2400" b="1" dirty="0">
                <a:solidFill>
                  <a:srgbClr val="66FFFF"/>
                </a:solidFill>
                <a:latin typeface="Times New Roman" panose="02020603050405020304" pitchFamily="18" charset="0"/>
                <a:ea typeface="仿宋_GB2312"/>
                <a:cs typeface="仿宋_GB2312"/>
              </a:rPr>
              <a:t>= 11. 2 </a:t>
            </a:r>
            <a:r>
              <a:rPr kumimoji="1" lang="en-US" altLang="zh-CN" sz="2400" b="1" dirty="0">
                <a:solidFill>
                  <a:srgbClr val="66FFFF"/>
                </a:solidFill>
                <a:latin typeface="Times New Roman" panose="02020603050405020304" pitchFamily="18" charset="0"/>
                <a:ea typeface="仿宋_GB2312"/>
                <a:cs typeface="仿宋_GB2312"/>
                <a:sym typeface="Symbol" panose="05050102010706020507" pitchFamily="18" charset="2"/>
              </a:rPr>
              <a:t>10</a:t>
            </a:r>
            <a:r>
              <a:rPr kumimoji="1" lang="en-US" altLang="zh-CN" sz="1200" b="1" dirty="0">
                <a:solidFill>
                  <a:srgbClr val="66FFFF"/>
                </a:solidFill>
                <a:latin typeface="Times New Roman" panose="02020603050405020304" pitchFamily="18" charset="0"/>
                <a:ea typeface="仿宋_GB2312"/>
                <a:cs typeface="仿宋_GB2312"/>
                <a:sym typeface="Symbol" panose="05050102010706020507" pitchFamily="18" charset="2"/>
              </a:rPr>
              <a:t> </a:t>
            </a:r>
            <a:r>
              <a:rPr kumimoji="1" lang="en-US" altLang="zh-CN" sz="2400" b="1" baseline="45000" dirty="0">
                <a:solidFill>
                  <a:srgbClr val="66FFFF"/>
                </a:solidFill>
                <a:latin typeface="Times New Roman" panose="02020603050405020304" pitchFamily="18" charset="0"/>
                <a:ea typeface="仿宋_GB2312"/>
                <a:cs typeface="仿宋_GB2312"/>
                <a:sym typeface="Symbol" panose="05050102010706020507" pitchFamily="18" charset="2"/>
              </a:rPr>
              <a:t>3</a:t>
            </a:r>
            <a:r>
              <a:rPr kumimoji="1" lang="en-US" altLang="zh-CN" sz="2400" b="1" dirty="0">
                <a:solidFill>
                  <a:srgbClr val="66FFFF"/>
                </a:solidFill>
                <a:latin typeface="Times New Roman" panose="02020603050405020304" pitchFamily="18" charset="0"/>
                <a:ea typeface="仿宋_GB2312"/>
                <a:cs typeface="仿宋_GB2312"/>
                <a:sym typeface="Symbol" panose="05050102010706020507" pitchFamily="18" charset="2"/>
              </a:rPr>
              <a:t> </a:t>
            </a:r>
            <a:r>
              <a:rPr kumimoji="1" lang="en-US" altLang="zh-CN" sz="2400" b="1" dirty="0" smtClean="0">
                <a:solidFill>
                  <a:srgbClr val="66FFFF"/>
                </a:solidFill>
                <a:latin typeface="Times New Roman" panose="02020603050405020304" pitchFamily="18" charset="0"/>
                <a:ea typeface="仿宋_GB2312"/>
                <a:cs typeface="仿宋_GB2312"/>
                <a:sym typeface="Symbol" panose="05050102010706020507" pitchFamily="18" charset="2"/>
              </a:rPr>
              <a:t>m/s</a:t>
            </a:r>
            <a:r>
              <a:rPr kumimoji="1" lang="zh-CN" altLang="en-US" sz="2400" b="1" dirty="0" smtClean="0">
                <a:solidFill>
                  <a:srgbClr val="66FFFF"/>
                </a:solidFill>
                <a:latin typeface="Times New Roman" panose="02020603050405020304" pitchFamily="18" charset="0"/>
                <a:ea typeface="仿宋_GB2312"/>
                <a:cs typeface="仿宋_GB2312"/>
                <a:sym typeface="Symbol" panose="05050102010706020507" pitchFamily="18" charset="2"/>
              </a:rPr>
              <a:t>。</a:t>
            </a:r>
            <a:endParaRPr kumimoji="1" lang="zh-CN" altLang="en-US" sz="2400" b="1" dirty="0">
              <a:solidFill>
                <a:schemeClr val="bg1"/>
              </a:solidFill>
              <a:latin typeface="Times New Roman" panose="02020603050405020304" pitchFamily="18" charset="0"/>
              <a:ea typeface="仿宋_GB2312"/>
              <a:cs typeface="仿宋_GB2312"/>
            </a:endParaRPr>
          </a:p>
        </p:txBody>
      </p:sp>
      <p:sp>
        <p:nvSpPr>
          <p:cNvPr id="2058251" name="Text Box 11"/>
          <p:cNvSpPr txBox="1">
            <a:spLocks noChangeArrowheads="1"/>
          </p:cNvSpPr>
          <p:nvPr/>
        </p:nvSpPr>
        <p:spPr bwMode="auto">
          <a:xfrm>
            <a:off x="4787900" y="6092825"/>
            <a:ext cx="4176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FF00"/>
              </a:buClr>
              <a:buFont typeface="Wingdings" panose="05000000000000000000" pitchFamily="2" charset="2"/>
              <a:buChar char="Ø"/>
            </a:pPr>
            <a:r>
              <a:rPr kumimoji="1" lang="en-US" altLang="zh-CN" sz="2400" b="1">
                <a:solidFill>
                  <a:srgbClr val="66FFFF"/>
                </a:solidFill>
                <a:latin typeface="Times New Roman" panose="02020603050405020304" pitchFamily="18" charset="0"/>
                <a:ea typeface="仿宋_GB2312"/>
                <a:cs typeface="仿宋_GB2312"/>
              </a:rPr>
              <a:t> </a:t>
            </a:r>
            <a:r>
              <a:rPr kumimoji="1" lang="zh-CN" altLang="en-US" sz="2400" b="1">
                <a:solidFill>
                  <a:srgbClr val="66FFFF"/>
                </a:solidFill>
                <a:latin typeface="Times New Roman" panose="02020603050405020304" pitchFamily="18" charset="0"/>
                <a:ea typeface="仿宋_GB2312"/>
                <a:cs typeface="仿宋_GB2312"/>
              </a:rPr>
              <a:t>火箭质量可近似视为不变</a:t>
            </a:r>
            <a:r>
              <a:rPr kumimoji="1" lang="zh-CN" altLang="en-US" sz="2400">
                <a:solidFill>
                  <a:srgbClr val="66FFFF"/>
                </a:solidFill>
                <a:latin typeface="Times New Roman" panose="02020603050405020304" pitchFamily="18" charset="0"/>
                <a:ea typeface="仿宋_GB2312"/>
                <a:cs typeface="仿宋_GB2312"/>
              </a:rPr>
              <a:t>。</a:t>
            </a:r>
          </a:p>
        </p:txBody>
      </p:sp>
      <p:sp>
        <p:nvSpPr>
          <p:cNvPr id="2058252" name="Text Box 12"/>
          <p:cNvSpPr txBox="1">
            <a:spLocks noChangeArrowheads="1"/>
          </p:cNvSpPr>
          <p:nvPr/>
        </p:nvSpPr>
        <p:spPr bwMode="auto">
          <a:xfrm>
            <a:off x="539750" y="3452515"/>
            <a:ext cx="323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火箭的质量的增加量为</a:t>
            </a:r>
          </a:p>
        </p:txBody>
      </p:sp>
      <p:graphicFrame>
        <p:nvGraphicFramePr>
          <p:cNvPr id="31759" name="Object 15"/>
          <p:cNvGraphicFramePr>
            <a:graphicFrameLocks noChangeAspect="1"/>
          </p:cNvGraphicFramePr>
          <p:nvPr/>
        </p:nvGraphicFramePr>
        <p:xfrm>
          <a:off x="5508625" y="3802063"/>
          <a:ext cx="3529013" cy="2074862"/>
        </p:xfrm>
        <a:graphic>
          <a:graphicData uri="http://schemas.openxmlformats.org/presentationml/2006/ole">
            <mc:AlternateContent xmlns:mc="http://schemas.openxmlformats.org/markup-compatibility/2006">
              <mc:Choice xmlns:v="urn:schemas-microsoft-com:vml" Requires="v">
                <p:oleObj spid="_x0000_s24861" name="Equation" r:id="rId7" imgW="1809587" imgH="1061843" progId="Equation.DSMT4">
                  <p:embed/>
                </p:oleObj>
              </mc:Choice>
              <mc:Fallback>
                <p:oleObj name="Equation" r:id="rId7" imgW="1809587" imgH="1061843" progId="Equation.DSMT4">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3802063"/>
                        <a:ext cx="3529013" cy="207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60" name="Object 16"/>
          <p:cNvGraphicFramePr>
            <a:graphicFrameLocks noChangeAspect="1"/>
          </p:cNvGraphicFramePr>
          <p:nvPr>
            <p:extLst>
              <p:ext uri="{D42A27DB-BD31-4B8C-83A1-F6EECF244321}">
                <p14:modId xmlns:p14="http://schemas.microsoft.com/office/powerpoint/2010/main" val="784374057"/>
              </p:ext>
            </p:extLst>
          </p:nvPr>
        </p:nvGraphicFramePr>
        <p:xfrm>
          <a:off x="1042988" y="4820940"/>
          <a:ext cx="4175125" cy="1776412"/>
        </p:xfrm>
        <a:graphic>
          <a:graphicData uri="http://schemas.openxmlformats.org/presentationml/2006/ole">
            <mc:AlternateContent xmlns:mc="http://schemas.openxmlformats.org/markup-compatibility/2006">
              <mc:Choice xmlns:v="urn:schemas-microsoft-com:vml" Requires="v">
                <p:oleObj spid="_x0000_s24862" name="Equation" r:id="rId9" imgW="1786181" imgH="757140" progId="Equation.DSMT4">
                  <p:embed/>
                </p:oleObj>
              </mc:Choice>
              <mc:Fallback>
                <p:oleObj name="Equation" r:id="rId9" imgW="1786181" imgH="757140" progId="Equation.DSMT4">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4820940"/>
                        <a:ext cx="4175125" cy="1776412"/>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14"/>
          <p:cNvSpPr>
            <a:spLocks noChangeShapeType="1"/>
          </p:cNvSpPr>
          <p:nvPr/>
        </p:nvSpPr>
        <p:spPr bwMode="auto">
          <a:xfrm flipH="1">
            <a:off x="5461000" y="2708275"/>
            <a:ext cx="47625" cy="3328988"/>
          </a:xfrm>
          <a:prstGeom prst="line">
            <a:avLst/>
          </a:prstGeom>
          <a:noFill/>
          <a:ln w="44450">
            <a:solidFill>
              <a:srgbClr val="FFCCFF"/>
            </a:solidFill>
            <a:prstDash val="sysDot"/>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Rectangle 12"/>
          <p:cNvSpPr>
            <a:spLocks noChangeArrowheads="1"/>
          </p:cNvSpPr>
          <p:nvPr/>
        </p:nvSpPr>
        <p:spPr bwMode="auto">
          <a:xfrm>
            <a:off x="5484812" y="3135310"/>
            <a:ext cx="39227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（方法二）根据质量定义</a:t>
            </a:r>
            <a:endParaRPr kumimoji="1" lang="zh-CN" altLang="en-US" sz="2400" b="1" dirty="0" smtClean="0">
              <a:solidFill>
                <a:schemeClr val="bg1"/>
              </a:solidFill>
              <a:latin typeface="Times New Roman" panose="02020603050405020304" pitchFamily="18" charset="0"/>
              <a:ea typeface="仿宋_GB2312" pitchFamily="49" charset="-122"/>
            </a:endParaRPr>
          </a:p>
        </p:txBody>
      </p:sp>
      <p:sp>
        <p:nvSpPr>
          <p:cNvPr id="16" name="Text Box 10"/>
          <p:cNvSpPr txBox="1">
            <a:spLocks noChangeArrowheads="1"/>
          </p:cNvSpPr>
          <p:nvPr/>
        </p:nvSpPr>
        <p:spPr bwMode="auto">
          <a:xfrm>
            <a:off x="1296193" y="2090786"/>
            <a:ext cx="82089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zh-CN" altLang="en-US" sz="2400" b="1" dirty="0" smtClean="0">
                <a:solidFill>
                  <a:schemeClr val="bg1"/>
                </a:solidFill>
                <a:latin typeface="Times New Roman" panose="02020603050405020304" pitchFamily="18" charset="0"/>
                <a:ea typeface="仿宋_GB2312"/>
                <a:cs typeface="仿宋_GB2312"/>
              </a:rPr>
              <a:t>因此 </a:t>
            </a:r>
            <a:r>
              <a:rPr kumimoji="1" lang="en-US" altLang="zh-CN" sz="2400" b="1" i="1" dirty="0">
                <a:solidFill>
                  <a:srgbClr val="66FFFF"/>
                </a:solidFill>
                <a:latin typeface="Bookman Old Style" panose="02050604050505020204" pitchFamily="18" charset="0"/>
                <a:ea typeface="仿宋_GB2312"/>
                <a:cs typeface="仿宋_GB2312"/>
              </a:rPr>
              <a:t>v</a:t>
            </a:r>
            <a:r>
              <a:rPr kumimoji="1" lang="en-US" altLang="zh-CN" sz="2400" b="1" i="1" dirty="0">
                <a:solidFill>
                  <a:srgbClr val="66FFFF"/>
                </a:solidFill>
                <a:latin typeface="Times New Roman" panose="02020603050405020304" pitchFamily="18" charset="0"/>
                <a:ea typeface="仿宋_GB2312"/>
                <a:cs typeface="仿宋_GB2312"/>
              </a:rPr>
              <a:t> </a:t>
            </a:r>
            <a:r>
              <a:rPr kumimoji="1" lang="en-US" altLang="zh-CN" sz="2400" b="1" dirty="0">
                <a:solidFill>
                  <a:srgbClr val="66FFFF"/>
                </a:solidFill>
                <a:latin typeface="Times New Roman" panose="02020603050405020304" pitchFamily="18" charset="0"/>
                <a:ea typeface="仿宋_GB2312"/>
                <a:cs typeface="仿宋_GB2312"/>
              </a:rPr>
              <a:t>&lt;&lt;</a:t>
            </a:r>
            <a:r>
              <a:rPr kumimoji="1" lang="en-US" altLang="zh-CN" sz="2400" b="1" i="1" dirty="0">
                <a:solidFill>
                  <a:srgbClr val="66FFFF"/>
                </a:solidFill>
                <a:latin typeface="Times New Roman" panose="02020603050405020304" pitchFamily="18" charset="0"/>
                <a:ea typeface="仿宋_GB2312"/>
                <a:cs typeface="仿宋_GB2312"/>
              </a:rPr>
              <a:t>c</a:t>
            </a:r>
            <a:r>
              <a:rPr kumimoji="1" lang="en-US" altLang="zh-CN" sz="2400" b="1" dirty="0">
                <a:solidFill>
                  <a:schemeClr val="bg1"/>
                </a:solidFill>
                <a:latin typeface="Times New Roman" panose="02020603050405020304" pitchFamily="18" charset="0"/>
                <a:ea typeface="仿宋_GB2312"/>
                <a:cs typeface="仿宋_GB2312"/>
              </a:rPr>
              <a:t> </a:t>
            </a:r>
            <a:r>
              <a:rPr kumimoji="1" lang="zh-CN" altLang="en-US" sz="2400" b="1" dirty="0">
                <a:solidFill>
                  <a:schemeClr val="bg1"/>
                </a:solidFill>
                <a:latin typeface="Times New Roman" panose="02020603050405020304" pitchFamily="18" charset="0"/>
                <a:ea typeface="仿宋_GB2312"/>
                <a:cs typeface="仿宋_GB2312"/>
              </a:rPr>
              <a:t>，所以火箭的动能为</a:t>
            </a:r>
          </a:p>
        </p:txBody>
      </p:sp>
      <p:sp>
        <p:nvSpPr>
          <p:cNvPr id="17" name="Rectangle 12"/>
          <p:cNvSpPr>
            <a:spLocks noChangeArrowheads="1"/>
          </p:cNvSpPr>
          <p:nvPr/>
        </p:nvSpPr>
        <p:spPr bwMode="auto">
          <a:xfrm>
            <a:off x="148617" y="2106354"/>
            <a:ext cx="11475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eaLnBrk="0" hangingPunct="0">
              <a:tabLst>
                <a:tab pos="1733550" algn="l"/>
              </a:tabLst>
              <a:defRPr>
                <a:solidFill>
                  <a:schemeClr val="tx1"/>
                </a:solidFill>
                <a:latin typeface="Arial" panose="020B0604020202020204" pitchFamily="34" charset="0"/>
                <a:ea typeface="宋体" panose="02010600030101010101" pitchFamily="2" charset="-122"/>
              </a:defRPr>
            </a:lvl1pPr>
            <a:lvl2pPr marL="742950" indent="-285750" eaLnBrk="0" hangingPunct="0">
              <a:tabLst>
                <a:tab pos="1733550" algn="l"/>
              </a:tabLst>
              <a:defRPr>
                <a:solidFill>
                  <a:schemeClr val="tx1"/>
                </a:solidFill>
                <a:latin typeface="Arial" panose="020B0604020202020204" pitchFamily="34" charset="0"/>
                <a:ea typeface="宋体" panose="02010600030101010101" pitchFamily="2" charset="-122"/>
              </a:defRPr>
            </a:lvl2pPr>
            <a:lvl3pPr marL="1143000" indent="-228600" eaLnBrk="0" hangingPunct="0">
              <a:tabLst>
                <a:tab pos="1733550" algn="l"/>
              </a:tabLst>
              <a:defRPr>
                <a:solidFill>
                  <a:schemeClr val="tx1"/>
                </a:solidFill>
                <a:latin typeface="Arial" panose="020B0604020202020204" pitchFamily="34" charset="0"/>
                <a:ea typeface="宋体" panose="02010600030101010101" pitchFamily="2" charset="-122"/>
              </a:defRPr>
            </a:lvl3pPr>
            <a:lvl4pPr marL="1600200" indent="-228600" eaLnBrk="0" hangingPunct="0">
              <a:tabLst>
                <a:tab pos="1733550" algn="l"/>
              </a:tabLst>
              <a:defRPr>
                <a:solidFill>
                  <a:schemeClr val="tx1"/>
                </a:solidFill>
                <a:latin typeface="Arial" panose="020B0604020202020204" pitchFamily="34" charset="0"/>
                <a:ea typeface="宋体" panose="02010600030101010101" pitchFamily="2" charset="-122"/>
              </a:defRPr>
            </a:lvl4pPr>
            <a:lvl5pPr marL="2057400" indent="-228600" eaLnBrk="0" hangingPunct="0">
              <a:tabLst>
                <a:tab pos="1733550" algn="l"/>
              </a:tabLst>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tabLst>
                <a:tab pos="173355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50000"/>
              </a:spcBef>
              <a:defRPr/>
            </a:pPr>
            <a:r>
              <a:rPr kumimoji="1" lang="zh-CN" altLang="en-US" sz="2400" b="1" dirty="0" smtClean="0">
                <a:solidFill>
                  <a:schemeClr val="accent1">
                    <a:lumMod val="60000"/>
                    <a:lumOff val="40000"/>
                  </a:schemeClr>
                </a:solidFill>
                <a:latin typeface="Times New Roman" panose="02020603050405020304" pitchFamily="18" charset="0"/>
                <a:ea typeface="仿宋_GB2312" pitchFamily="49" charset="-122"/>
              </a:rPr>
              <a:t>方法一</a:t>
            </a:r>
            <a:endParaRPr kumimoji="1" lang="zh-CN" altLang="en-US" sz="2400" b="1" dirty="0" smtClean="0">
              <a:solidFill>
                <a:schemeClr val="bg1"/>
              </a:solidFill>
              <a:latin typeface="Times New Roman" panose="02020603050405020304" pitchFamily="18" charset="0"/>
              <a:ea typeface="仿宋_GB2312" pitchFamily="49"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8242"/>
                                        </p:tgtEl>
                                        <p:attrNameLst>
                                          <p:attrName>style.visibility</p:attrName>
                                        </p:attrNameLst>
                                      </p:cBhvr>
                                      <p:to>
                                        <p:strVal val="visible"/>
                                      </p:to>
                                    </p:set>
                                    <p:animEffect transition="in" filter="wipe(left)">
                                      <p:cBhvr>
                                        <p:cTn id="7" dur="500"/>
                                        <p:tgtEl>
                                          <p:spTgt spid="2058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058245"/>
                                        </p:tgtEl>
                                        <p:attrNameLst>
                                          <p:attrName>style.visibility</p:attrName>
                                        </p:attrNameLst>
                                      </p:cBhvr>
                                      <p:to>
                                        <p:strVal val="visible"/>
                                      </p:to>
                                    </p:set>
                                    <p:animEffect transition="in" filter="wipe(left)">
                                      <p:cBhvr>
                                        <p:cTn id="12" dur="300"/>
                                        <p:tgtEl>
                                          <p:spTgt spid="20582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58244"/>
                                        </p:tgtEl>
                                        <p:attrNameLst>
                                          <p:attrName>style.visibility</p:attrName>
                                        </p:attrNameLst>
                                      </p:cBhvr>
                                      <p:to>
                                        <p:strVal val="visible"/>
                                      </p:to>
                                    </p:set>
                                    <p:animEffect transition="in" filter="wipe(left)">
                                      <p:cBhvr>
                                        <p:cTn id="17" dur="500"/>
                                        <p:tgtEl>
                                          <p:spTgt spid="20582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100000"/>
                                  </p:iterate>
                                  <p:childTnLst>
                                    <p:set>
                                      <p:cBhvr>
                                        <p:cTn id="21" dur="1" fill="hold">
                                          <p:stCondLst>
                                            <p:cond delay="0"/>
                                          </p:stCondLst>
                                        </p:cTn>
                                        <p:tgtEl>
                                          <p:spTgt spid="2058246"/>
                                        </p:tgtEl>
                                        <p:attrNameLst>
                                          <p:attrName>style.visibility</p:attrName>
                                        </p:attrNameLst>
                                      </p:cBhvr>
                                      <p:to>
                                        <p:strVal val="visible"/>
                                      </p:to>
                                    </p:set>
                                    <p:animEffect transition="in" filter="wipe(left)">
                                      <p:cBhvr>
                                        <p:cTn id="22" dur="300"/>
                                        <p:tgtEl>
                                          <p:spTgt spid="205824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58243"/>
                                        </p:tgtEl>
                                        <p:attrNameLst>
                                          <p:attrName>style.visibility</p:attrName>
                                        </p:attrNameLst>
                                      </p:cBhvr>
                                      <p:to>
                                        <p:strVal val="visible"/>
                                      </p:to>
                                    </p:set>
                                    <p:animEffect transition="in" filter="wipe(left)">
                                      <p:cBhvr>
                                        <p:cTn id="27" dur="500"/>
                                        <p:tgtEl>
                                          <p:spTgt spid="20582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wd">
                                    <p:tmPct val="100000"/>
                                  </p:iterate>
                                  <p:childTnLst>
                                    <p:set>
                                      <p:cBhvr>
                                        <p:cTn id="31" dur="1" fill="hold">
                                          <p:stCondLst>
                                            <p:cond delay="0"/>
                                          </p:stCondLst>
                                        </p:cTn>
                                        <p:tgtEl>
                                          <p:spTgt spid="2058250"/>
                                        </p:tgtEl>
                                        <p:attrNameLst>
                                          <p:attrName>style.visibility</p:attrName>
                                        </p:attrNameLst>
                                      </p:cBhvr>
                                      <p:to>
                                        <p:strVal val="visible"/>
                                      </p:to>
                                    </p:set>
                                    <p:animEffect transition="in" filter="wipe(left)">
                                      <p:cBhvr>
                                        <p:cTn id="32" dur="300"/>
                                        <p:tgtEl>
                                          <p:spTgt spid="20582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iterate type="wd">
                                    <p:tmPct val="100000"/>
                                  </p:iterate>
                                  <p:childTnLst>
                                    <p:set>
                                      <p:cBhvr>
                                        <p:cTn id="41" dur="1" fill="hold">
                                          <p:stCondLst>
                                            <p:cond delay="0"/>
                                          </p:stCondLst>
                                        </p:cTn>
                                        <p:tgtEl>
                                          <p:spTgt spid="16"/>
                                        </p:tgtEl>
                                        <p:attrNameLst>
                                          <p:attrName>style.visibility</p:attrName>
                                        </p:attrNameLst>
                                      </p:cBhvr>
                                      <p:to>
                                        <p:strVal val="visible"/>
                                      </p:to>
                                    </p:set>
                                    <p:animEffect transition="in" filter="wipe(left)">
                                      <p:cBhvr>
                                        <p:cTn id="42" dur="3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58247"/>
                                        </p:tgtEl>
                                        <p:attrNameLst>
                                          <p:attrName>style.visibility</p:attrName>
                                        </p:attrNameLst>
                                      </p:cBhvr>
                                      <p:to>
                                        <p:strVal val="visible"/>
                                      </p:to>
                                    </p:set>
                                    <p:animEffect transition="in" filter="wipe(left)">
                                      <p:cBhvr>
                                        <p:cTn id="47" dur="500"/>
                                        <p:tgtEl>
                                          <p:spTgt spid="205824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iterate type="lt">
                                    <p:tmPct val="100000"/>
                                  </p:iterate>
                                  <p:childTnLst>
                                    <p:set>
                                      <p:cBhvr>
                                        <p:cTn id="51" dur="1" fill="hold">
                                          <p:stCondLst>
                                            <p:cond delay="0"/>
                                          </p:stCondLst>
                                        </p:cTn>
                                        <p:tgtEl>
                                          <p:spTgt spid="2058252"/>
                                        </p:tgtEl>
                                        <p:attrNameLst>
                                          <p:attrName>style.visibility</p:attrName>
                                        </p:attrNameLst>
                                      </p:cBhvr>
                                      <p:to>
                                        <p:strVal val="visible"/>
                                      </p:to>
                                    </p:set>
                                    <p:animEffect transition="in" filter="wipe(left)">
                                      <p:cBhvr>
                                        <p:cTn id="52" dur="200"/>
                                        <p:tgtEl>
                                          <p:spTgt spid="205825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058248"/>
                                        </p:tgtEl>
                                        <p:attrNameLst>
                                          <p:attrName>style.visibility</p:attrName>
                                        </p:attrNameLst>
                                      </p:cBhvr>
                                      <p:to>
                                        <p:strVal val="visible"/>
                                      </p:to>
                                    </p:set>
                                    <p:animEffect transition="in" filter="wipe(left)">
                                      <p:cBhvr>
                                        <p:cTn id="57" dur="500"/>
                                        <p:tgtEl>
                                          <p:spTgt spid="205824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31760"/>
                                        </p:tgtEl>
                                        <p:attrNameLst>
                                          <p:attrName>style.visibility</p:attrName>
                                        </p:attrNameLst>
                                      </p:cBhvr>
                                      <p:to>
                                        <p:strVal val="visible"/>
                                      </p:to>
                                    </p:set>
                                    <p:anim calcmode="lin" valueType="num">
                                      <p:cBhvr additive="base">
                                        <p:cTn id="62" dur="500" fill="hold"/>
                                        <p:tgtEl>
                                          <p:spTgt spid="31760"/>
                                        </p:tgtEl>
                                        <p:attrNameLst>
                                          <p:attrName>ppt_x</p:attrName>
                                        </p:attrNameLst>
                                      </p:cBhvr>
                                      <p:tavLst>
                                        <p:tav tm="0">
                                          <p:val>
                                            <p:strVal val="#ppt_x"/>
                                          </p:val>
                                        </p:tav>
                                        <p:tav tm="100000">
                                          <p:val>
                                            <p:strVal val="#ppt_x"/>
                                          </p:val>
                                        </p:tav>
                                      </p:tavLst>
                                    </p:anim>
                                    <p:anim calcmode="lin" valueType="num">
                                      <p:cBhvr additive="base">
                                        <p:cTn id="63" dur="500" fill="hold"/>
                                        <p:tgtEl>
                                          <p:spTgt spid="31760"/>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4" fill="hold" nodeType="clickEffect">
                                  <p:stCondLst>
                                    <p:cond delay="0"/>
                                  </p:stCondLst>
                                  <p:childTnLst>
                                    <p:set>
                                      <p:cBhvr>
                                        <p:cTn id="77" dur="1" fill="hold">
                                          <p:stCondLst>
                                            <p:cond delay="0"/>
                                          </p:stCondLst>
                                        </p:cTn>
                                        <p:tgtEl>
                                          <p:spTgt spid="31759"/>
                                        </p:tgtEl>
                                        <p:attrNameLst>
                                          <p:attrName>style.visibility</p:attrName>
                                        </p:attrNameLst>
                                      </p:cBhvr>
                                      <p:to>
                                        <p:strVal val="visible"/>
                                      </p:to>
                                    </p:set>
                                    <p:anim calcmode="lin" valueType="num">
                                      <p:cBhvr additive="base">
                                        <p:cTn id="78" dur="500" fill="hold"/>
                                        <p:tgtEl>
                                          <p:spTgt spid="31759"/>
                                        </p:tgtEl>
                                        <p:attrNameLst>
                                          <p:attrName>ppt_x</p:attrName>
                                        </p:attrNameLst>
                                      </p:cBhvr>
                                      <p:tavLst>
                                        <p:tav tm="0">
                                          <p:val>
                                            <p:strVal val="#ppt_x"/>
                                          </p:val>
                                        </p:tav>
                                        <p:tav tm="100000">
                                          <p:val>
                                            <p:strVal val="#ppt_x"/>
                                          </p:val>
                                        </p:tav>
                                      </p:tavLst>
                                    </p:anim>
                                    <p:anim calcmode="lin" valueType="num">
                                      <p:cBhvr additive="base">
                                        <p:cTn id="79" dur="500" fill="hold"/>
                                        <p:tgtEl>
                                          <p:spTgt spid="31759"/>
                                        </p:tgtEl>
                                        <p:attrNameLst>
                                          <p:attrName>ppt_y</p:attrName>
                                        </p:attrNameLst>
                                      </p:cBhvr>
                                      <p:tavLst>
                                        <p:tav tm="0">
                                          <p:val>
                                            <p:strVal val="1+#ppt_h/2"/>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iterate type="lt">
                                    <p:tmPct val="100000"/>
                                  </p:iterate>
                                  <p:childTnLst>
                                    <p:set>
                                      <p:cBhvr>
                                        <p:cTn id="83" dur="1" fill="hold">
                                          <p:stCondLst>
                                            <p:cond delay="0"/>
                                          </p:stCondLst>
                                        </p:cTn>
                                        <p:tgtEl>
                                          <p:spTgt spid="2058251"/>
                                        </p:tgtEl>
                                        <p:attrNameLst>
                                          <p:attrName>style.visibility</p:attrName>
                                        </p:attrNameLst>
                                      </p:cBhvr>
                                      <p:to>
                                        <p:strVal val="visible"/>
                                      </p:to>
                                    </p:set>
                                    <p:animEffect transition="in" filter="wipe(left)">
                                      <p:cBhvr>
                                        <p:cTn id="84" dur="200"/>
                                        <p:tgtEl>
                                          <p:spTgt spid="2058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42" grpId="0" autoUpdateAnimBg="0"/>
      <p:bldP spid="2058243" grpId="0" autoUpdateAnimBg="0"/>
      <p:bldP spid="2058244" grpId="0" autoUpdateAnimBg="0"/>
      <p:bldP spid="2058245" grpId="0"/>
      <p:bldP spid="2058246" grpId="0"/>
      <p:bldP spid="2058250" grpId="0"/>
      <p:bldP spid="2058251" grpId="0"/>
      <p:bldP spid="2058252"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250825" y="188913"/>
            <a:ext cx="237648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pPr>
            <a:r>
              <a:rPr lang="en-US" altLang="zh-CN" sz="2400" b="1">
                <a:solidFill>
                  <a:srgbClr val="00FF00"/>
                </a:solidFill>
                <a:latin typeface="Times New Roman" panose="02020603050405020304" pitchFamily="18" charset="0"/>
                <a:ea typeface="楷体_GB2312"/>
                <a:cs typeface="楷体_GB2312"/>
                <a:sym typeface="Wingdings" panose="05000000000000000000" pitchFamily="2" charset="2"/>
              </a:rPr>
              <a:t> </a:t>
            </a:r>
            <a:r>
              <a:rPr lang="zh-CN" altLang="en-US" sz="2400" b="1">
                <a:solidFill>
                  <a:srgbClr val="FFFF00"/>
                </a:solidFill>
                <a:latin typeface="Times New Roman" panose="02020603050405020304" pitchFamily="18" charset="0"/>
                <a:ea typeface="楷体_GB2312"/>
                <a:cs typeface="楷体_GB2312"/>
              </a:rPr>
              <a:t>解题思路</a:t>
            </a:r>
          </a:p>
        </p:txBody>
      </p:sp>
      <p:sp>
        <p:nvSpPr>
          <p:cNvPr id="3" name="Rectangle 5"/>
          <p:cNvSpPr>
            <a:spLocks noChangeArrowheads="1"/>
          </p:cNvSpPr>
          <p:nvPr/>
        </p:nvSpPr>
        <p:spPr bwMode="auto">
          <a:xfrm>
            <a:off x="684213" y="638175"/>
            <a:ext cx="8280400"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b="1">
                <a:solidFill>
                  <a:schemeClr val="bg1"/>
                </a:solidFill>
                <a:latin typeface="Times New Roman" panose="02020603050405020304" pitchFamily="18" charset="0"/>
                <a:ea typeface="楷体_GB2312"/>
                <a:cs typeface="楷体_GB2312"/>
              </a:rPr>
              <a:t>实际问题中</a:t>
            </a:r>
            <a:r>
              <a:rPr lang="zh-CN" altLang="en-US" sz="2400" b="1">
                <a:solidFill>
                  <a:srgbClr val="00FFFF"/>
                </a:solidFill>
                <a:latin typeface="Times New Roman" panose="02020603050405020304" pitchFamily="18" charset="0"/>
                <a:ea typeface="楷体_GB2312"/>
                <a:cs typeface="楷体_GB2312"/>
              </a:rPr>
              <a:t>当物体作趋近于光速的高速运动时，一定要用相对论动力学的公式</a:t>
            </a:r>
            <a:r>
              <a:rPr lang="zh-CN" altLang="en-US" sz="2400" b="1">
                <a:solidFill>
                  <a:schemeClr val="bg1"/>
                </a:solidFill>
                <a:latin typeface="Times New Roman" panose="02020603050405020304" pitchFamily="18" charset="0"/>
                <a:ea typeface="楷体_GB2312"/>
                <a:cs typeface="楷体_GB2312"/>
              </a:rPr>
              <a:t>，求解相对论动力学问题的关键在于理解和掌握下列几个最重要的结论：</a:t>
            </a:r>
            <a:r>
              <a:rPr lang="zh-CN" altLang="en-US" sz="2400">
                <a:latin typeface="Times New Roman" panose="02020603050405020304" pitchFamily="18" charset="0"/>
                <a:ea typeface="楷体_GB2312"/>
                <a:cs typeface="楷体_GB2312"/>
              </a:rPr>
              <a:t> </a:t>
            </a:r>
          </a:p>
        </p:txBody>
      </p:sp>
      <p:sp>
        <p:nvSpPr>
          <p:cNvPr id="4" name="Rectangle 6"/>
          <p:cNvSpPr>
            <a:spLocks noChangeArrowheads="1"/>
          </p:cNvSpPr>
          <p:nvPr/>
        </p:nvSpPr>
        <p:spPr bwMode="auto">
          <a:xfrm>
            <a:off x="827088" y="2214563"/>
            <a:ext cx="197167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相对论质量</a:t>
            </a:r>
            <a:r>
              <a:rPr lang="zh-CN" altLang="en-US" sz="2400">
                <a:latin typeface="Times New Roman" panose="02020603050405020304" pitchFamily="18" charset="0"/>
                <a:ea typeface="楷体_GB2312"/>
                <a:cs typeface="楷体_GB2312"/>
              </a:rPr>
              <a:t> </a:t>
            </a:r>
          </a:p>
        </p:txBody>
      </p:sp>
      <p:graphicFrame>
        <p:nvGraphicFramePr>
          <p:cNvPr id="5" name="Object 7"/>
          <p:cNvGraphicFramePr>
            <a:graphicFrameLocks noChangeAspect="1"/>
          </p:cNvGraphicFramePr>
          <p:nvPr/>
        </p:nvGraphicFramePr>
        <p:xfrm>
          <a:off x="3735388" y="2179638"/>
          <a:ext cx="1498600" cy="1193800"/>
        </p:xfrm>
        <a:graphic>
          <a:graphicData uri="http://schemas.openxmlformats.org/presentationml/2006/ole">
            <mc:AlternateContent xmlns:mc="http://schemas.openxmlformats.org/markup-compatibility/2006">
              <mc:Choice xmlns:v="urn:schemas-microsoft-com:vml" Requires="v">
                <p:oleObj spid="_x0000_s25951" name="公式" r:id="rId3" imgW="1366821" imgH="1061843" progId="Equation.3">
                  <p:embed/>
                </p:oleObj>
              </mc:Choice>
              <mc:Fallback>
                <p:oleObj name="公式" r:id="rId3" imgW="1366821" imgH="1061843"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5388" y="2179638"/>
                        <a:ext cx="14986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8"/>
          <p:cNvSpPr>
            <a:spLocks noChangeArrowheads="1"/>
          </p:cNvSpPr>
          <p:nvPr/>
        </p:nvSpPr>
        <p:spPr bwMode="auto">
          <a:xfrm>
            <a:off x="827088" y="3438525"/>
            <a:ext cx="19716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相对论动量</a:t>
            </a:r>
            <a:r>
              <a:rPr lang="zh-CN" altLang="en-US" sz="2400">
                <a:latin typeface="Times New Roman" panose="02020603050405020304" pitchFamily="18" charset="0"/>
                <a:ea typeface="楷体_GB2312"/>
                <a:cs typeface="楷体_GB2312"/>
              </a:rPr>
              <a:t> </a:t>
            </a:r>
          </a:p>
        </p:txBody>
      </p:sp>
      <p:graphicFrame>
        <p:nvGraphicFramePr>
          <p:cNvPr id="7" name="Object 9"/>
          <p:cNvGraphicFramePr>
            <a:graphicFrameLocks noChangeAspect="1"/>
          </p:cNvGraphicFramePr>
          <p:nvPr>
            <p:extLst>
              <p:ext uri="{D42A27DB-BD31-4B8C-83A1-F6EECF244321}">
                <p14:modId xmlns:p14="http://schemas.microsoft.com/office/powerpoint/2010/main" val="612017420"/>
              </p:ext>
            </p:extLst>
          </p:nvPr>
        </p:nvGraphicFramePr>
        <p:xfrm>
          <a:off x="3616371" y="3379788"/>
          <a:ext cx="1414462" cy="1162050"/>
        </p:xfrm>
        <a:graphic>
          <a:graphicData uri="http://schemas.openxmlformats.org/presentationml/2006/ole">
            <mc:AlternateContent xmlns:mc="http://schemas.openxmlformats.org/markup-compatibility/2006">
              <mc:Choice xmlns:v="urn:schemas-microsoft-com:vml" Requires="v">
                <p:oleObj spid="_x0000_s25952" name="Equation" r:id="rId5" imgW="662199" imgH="519015" progId="Equation.DSMT4">
                  <p:embed/>
                </p:oleObj>
              </mc:Choice>
              <mc:Fallback>
                <p:oleObj name="Equation" r:id="rId5" imgW="662199" imgH="519015"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371" y="3379788"/>
                        <a:ext cx="1414462"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10"/>
          <p:cNvSpPr>
            <a:spLocks noChangeArrowheads="1"/>
          </p:cNvSpPr>
          <p:nvPr/>
        </p:nvSpPr>
        <p:spPr bwMode="auto">
          <a:xfrm>
            <a:off x="827088" y="4454525"/>
            <a:ext cx="2268537"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相对论总能量</a:t>
            </a:r>
            <a:r>
              <a:rPr lang="zh-CN" altLang="en-US" sz="2400">
                <a:latin typeface="Times New Roman" panose="02020603050405020304" pitchFamily="18" charset="0"/>
                <a:ea typeface="楷体_GB2312"/>
                <a:cs typeface="楷体_GB2312"/>
              </a:rPr>
              <a:t> </a:t>
            </a:r>
          </a:p>
        </p:txBody>
      </p:sp>
      <p:graphicFrame>
        <p:nvGraphicFramePr>
          <p:cNvPr id="9" name="Object 11"/>
          <p:cNvGraphicFramePr>
            <a:graphicFrameLocks noChangeAspect="1"/>
          </p:cNvGraphicFramePr>
          <p:nvPr/>
        </p:nvGraphicFramePr>
        <p:xfrm>
          <a:off x="3763963" y="4598988"/>
          <a:ext cx="1028700" cy="342900"/>
        </p:xfrm>
        <a:graphic>
          <a:graphicData uri="http://schemas.openxmlformats.org/presentationml/2006/ole">
            <mc:AlternateContent xmlns:mc="http://schemas.openxmlformats.org/markup-compatibility/2006">
              <mc:Choice xmlns:v="urn:schemas-microsoft-com:vml" Requires="v">
                <p:oleObj spid="_x0000_s25953" name="公式" r:id="rId7" imgW="900161" imgH="214312" progId="Equation.3">
                  <p:embed/>
                </p:oleObj>
              </mc:Choice>
              <mc:Fallback>
                <p:oleObj name="公式" r:id="rId7" imgW="900161" imgH="214312"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3963" y="4598988"/>
                        <a:ext cx="10287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2"/>
          <p:cNvSpPr>
            <a:spLocks noChangeArrowheads="1"/>
          </p:cNvSpPr>
          <p:nvPr/>
        </p:nvSpPr>
        <p:spPr bwMode="auto">
          <a:xfrm>
            <a:off x="827088" y="5175250"/>
            <a:ext cx="1971675"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相对论动能 </a:t>
            </a:r>
          </a:p>
        </p:txBody>
      </p:sp>
      <p:graphicFrame>
        <p:nvGraphicFramePr>
          <p:cNvPr id="11" name="Object 13"/>
          <p:cNvGraphicFramePr>
            <a:graphicFrameLocks noChangeAspect="1"/>
          </p:cNvGraphicFramePr>
          <p:nvPr/>
        </p:nvGraphicFramePr>
        <p:xfrm>
          <a:off x="3633788" y="5322888"/>
          <a:ext cx="2006600" cy="419100"/>
        </p:xfrm>
        <a:graphic>
          <a:graphicData uri="http://schemas.openxmlformats.org/presentationml/2006/ole">
            <mc:AlternateContent xmlns:mc="http://schemas.openxmlformats.org/markup-compatibility/2006">
              <mc:Choice xmlns:v="urn:schemas-microsoft-com:vml" Requires="v">
                <p:oleObj spid="_x0000_s25954" name="公式" r:id="rId9" imgW="1881269" imgH="290610" progId="Equation.3">
                  <p:embed/>
                </p:oleObj>
              </mc:Choice>
              <mc:Fallback>
                <p:oleObj name="公式" r:id="rId9" imgW="1881269" imgH="29061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3788" y="5322888"/>
                        <a:ext cx="2006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Rectangle 14"/>
          <p:cNvSpPr>
            <a:spLocks noChangeArrowheads="1"/>
          </p:cNvSpPr>
          <p:nvPr/>
        </p:nvSpPr>
        <p:spPr bwMode="auto">
          <a:xfrm>
            <a:off x="827088" y="5876925"/>
            <a:ext cx="3810000"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相对论能量和动量的关系 </a:t>
            </a:r>
          </a:p>
        </p:txBody>
      </p:sp>
      <p:graphicFrame>
        <p:nvGraphicFramePr>
          <p:cNvPr id="13" name="Object 15"/>
          <p:cNvGraphicFramePr>
            <a:graphicFrameLocks noChangeAspect="1"/>
          </p:cNvGraphicFramePr>
          <p:nvPr/>
        </p:nvGraphicFramePr>
        <p:xfrm>
          <a:off x="4792663" y="6021388"/>
          <a:ext cx="1866900" cy="419100"/>
        </p:xfrm>
        <a:graphic>
          <a:graphicData uri="http://schemas.openxmlformats.org/presentationml/2006/ole">
            <mc:AlternateContent xmlns:mc="http://schemas.openxmlformats.org/markup-compatibility/2006">
              <mc:Choice xmlns:v="urn:schemas-microsoft-com:vml" Requires="v">
                <p:oleObj spid="_x0000_s25955" name="公式" r:id="rId11" imgW="1738394" imgH="290610" progId="Equation.3">
                  <p:embed/>
                </p:oleObj>
              </mc:Choice>
              <mc:Fallback>
                <p:oleObj name="公式" r:id="rId11" imgW="1738394" imgH="29061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92663" y="6021388"/>
                        <a:ext cx="18669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6"/>
          <p:cNvSpPr>
            <a:spLocks noChangeArrowheads="1"/>
          </p:cNvSpPr>
          <p:nvPr/>
        </p:nvSpPr>
        <p:spPr bwMode="auto">
          <a:xfrm>
            <a:off x="5754688" y="2163763"/>
            <a:ext cx="2921000"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a:solidFill>
                  <a:schemeClr val="bg1"/>
                </a:solidFill>
                <a:latin typeface="Times New Roman" panose="02020603050405020304" pitchFamily="18" charset="0"/>
                <a:ea typeface="楷体_GB2312"/>
                <a:cs typeface="楷体_GB2312"/>
              </a:rPr>
              <a:t>相对论下碰撞过程动量守恒</a:t>
            </a:r>
            <a:endParaRPr lang="zh-CN" altLang="en-US" sz="2400">
              <a:latin typeface="Times New Roman" panose="02020603050405020304" pitchFamily="18" charset="0"/>
              <a:ea typeface="楷体_GB2312"/>
              <a:cs typeface="楷体_GB2312"/>
            </a:endParaRPr>
          </a:p>
        </p:txBody>
      </p:sp>
      <p:sp>
        <p:nvSpPr>
          <p:cNvPr id="15" name="Rectangle 6"/>
          <p:cNvSpPr>
            <a:spLocks noChangeArrowheads="1"/>
          </p:cNvSpPr>
          <p:nvPr/>
        </p:nvSpPr>
        <p:spPr bwMode="auto">
          <a:xfrm>
            <a:off x="5695950" y="3478213"/>
            <a:ext cx="2921000"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buClr>
                <a:srgbClr val="00FFFF"/>
              </a:buClr>
              <a:buSzPct val="80000"/>
              <a:buFont typeface="Wingdings" panose="05000000000000000000" pitchFamily="2" charset="2"/>
              <a:buChar char="l"/>
            </a:pPr>
            <a:r>
              <a:rPr lang="zh-CN" altLang="en-US" sz="2400" b="1" dirty="0">
                <a:solidFill>
                  <a:schemeClr val="bg1"/>
                </a:solidFill>
                <a:latin typeface="Times New Roman" panose="02020603050405020304" pitchFamily="18" charset="0"/>
                <a:ea typeface="楷体_GB2312"/>
                <a:cs typeface="楷体_GB2312"/>
              </a:rPr>
              <a:t>相对论下碰撞</a:t>
            </a:r>
            <a:r>
              <a:rPr lang="zh-CN" altLang="en-US" sz="2400" b="1" dirty="0" smtClean="0">
                <a:solidFill>
                  <a:schemeClr val="bg1"/>
                </a:solidFill>
                <a:latin typeface="Times New Roman" panose="02020603050405020304" pitchFamily="18" charset="0"/>
                <a:ea typeface="楷体_GB2312"/>
                <a:cs typeface="楷体_GB2312"/>
              </a:rPr>
              <a:t>过程总能量守恒</a:t>
            </a:r>
            <a:endParaRPr lang="zh-CN" altLang="en-US" sz="2400" dirty="0">
              <a:latin typeface="Times New Roman" panose="02020603050405020304" pitchFamily="18" charset="0"/>
              <a:ea typeface="楷体_GB2312"/>
              <a:cs typeface="楷体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8" grpId="0"/>
      <p:bldP spid="10" grpId="0"/>
      <p:bldP spid="12"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p:cNvGraphicFramePr>
          <p:nvPr>
            <p:extLst>
              <p:ext uri="{D42A27DB-BD31-4B8C-83A1-F6EECF244321}">
                <p14:modId xmlns:p14="http://schemas.microsoft.com/office/powerpoint/2010/main" val="3129887331"/>
              </p:ext>
            </p:extLst>
          </p:nvPr>
        </p:nvGraphicFramePr>
        <p:xfrm>
          <a:off x="2522538" y="2571750"/>
          <a:ext cx="2873375" cy="371475"/>
        </p:xfrm>
        <a:graphic>
          <a:graphicData uri="http://schemas.openxmlformats.org/presentationml/2006/ole">
            <mc:AlternateContent xmlns:mc="http://schemas.openxmlformats.org/markup-compatibility/2006">
              <mc:Choice xmlns:v="urn:schemas-microsoft-com:vml" Requires="v">
                <p:oleObj spid="_x0000_s30767" name="Equation" r:id="rId3" imgW="1307880" imgH="177480" progId="Equation.DSMT4">
                  <p:embed/>
                </p:oleObj>
              </mc:Choice>
              <mc:Fallback>
                <p:oleObj name="Equation" r:id="rId3" imgW="1307880" imgH="177480" progId="Equation.DSMT4">
                  <p:embed/>
                  <p:pic>
                    <p:nvPicPr>
                      <p:cNvPr id="0" name=""/>
                      <p:cNvPicPr>
                        <a:picLocks noChangeArrowheads="1"/>
                      </p:cNvPicPr>
                      <p:nvPr/>
                    </p:nvPicPr>
                    <p:blipFill>
                      <a:blip r:embed="rId4"/>
                      <a:srcRect/>
                      <a:stretch>
                        <a:fillRect/>
                      </a:stretch>
                    </p:blipFill>
                    <p:spPr bwMode="auto">
                      <a:xfrm>
                        <a:off x="2522538" y="2571750"/>
                        <a:ext cx="2873375" cy="371475"/>
                      </a:xfrm>
                      <a:prstGeom prst="rect">
                        <a:avLst/>
                      </a:prstGeom>
                      <a:noFill/>
                      <a:ln w="19050">
                        <a:solidFill>
                          <a:srgbClr val="66FFFF"/>
                        </a:solidFill>
                        <a:miter lim="800000"/>
                        <a:headEnd/>
                        <a:tailEnd/>
                      </a:ln>
                      <a:effectLst/>
                      <a:extLst/>
                    </p:spPr>
                  </p:pic>
                </p:oleObj>
              </mc:Fallback>
            </mc:AlternateContent>
          </a:graphicData>
        </a:graphic>
      </p:graphicFrame>
      <p:sp>
        <p:nvSpPr>
          <p:cNvPr id="5" name="Rectangle 5"/>
          <p:cNvSpPr>
            <a:spLocks noChangeArrowheads="1"/>
          </p:cNvSpPr>
          <p:nvPr/>
        </p:nvSpPr>
        <p:spPr bwMode="auto">
          <a:xfrm>
            <a:off x="285775" y="1439986"/>
            <a:ext cx="8123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pitchFamily="49" charset="-122"/>
              </a:rPr>
              <a:t>1. </a:t>
            </a:r>
            <a:r>
              <a:rPr kumimoji="1" lang="zh-CN" altLang="en-US" sz="2400" b="1">
                <a:solidFill>
                  <a:srgbClr val="66FFFF"/>
                </a:solidFill>
                <a:latin typeface="Times New Roman" panose="02020603050405020304" pitchFamily="18" charset="0"/>
                <a:ea typeface="仿宋_GB2312" pitchFamily="49" charset="-122"/>
              </a:rPr>
              <a:t>光速不变原理  </a:t>
            </a:r>
            <a:r>
              <a:rPr kumimoji="1" lang="en-US" altLang="zh-CN" sz="2000" b="1">
                <a:solidFill>
                  <a:srgbClr val="EDFE4A"/>
                </a:solidFill>
                <a:latin typeface="Times New Roman" panose="02020603050405020304" pitchFamily="18" charset="0"/>
                <a:ea typeface="仿宋_GB2312" pitchFamily="49" charset="-122"/>
              </a:rPr>
              <a:t>(Principle of the constancy of the speed of light)</a:t>
            </a:r>
          </a:p>
        </p:txBody>
      </p:sp>
      <p:sp>
        <p:nvSpPr>
          <p:cNvPr id="6" name="Rectangle 6"/>
          <p:cNvSpPr>
            <a:spLocks noChangeArrowheads="1"/>
          </p:cNvSpPr>
          <p:nvPr/>
        </p:nvSpPr>
        <p:spPr bwMode="auto">
          <a:xfrm>
            <a:off x="603275" y="1962274"/>
            <a:ext cx="816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ea typeface="仿宋_GB2312" pitchFamily="49" charset="-122"/>
              </a:rPr>
              <a:t>在所有的惯性系中，光在真空中的传播速率具有相同的值</a:t>
            </a:r>
          </a:p>
        </p:txBody>
      </p:sp>
      <p:sp>
        <p:nvSpPr>
          <p:cNvPr id="7" name="Rectangle 11"/>
          <p:cNvSpPr>
            <a:spLocks noChangeArrowheads="1"/>
          </p:cNvSpPr>
          <p:nvPr/>
        </p:nvSpPr>
        <p:spPr bwMode="auto">
          <a:xfrm>
            <a:off x="107504" y="764704"/>
            <a:ext cx="8947150" cy="74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85000"/>
              </a:lnSpc>
            </a:pPr>
            <a:r>
              <a:rPr lang="zh-CN" altLang="en-US" sz="2800" b="1" dirty="0" smtClean="0">
                <a:solidFill>
                  <a:srgbClr val="FFFF00"/>
                </a:solidFill>
                <a:latin typeface="宋体" panose="02010600030101010101" pitchFamily="2" charset="-122"/>
              </a:rPr>
              <a:t>狭</a:t>
            </a:r>
            <a:r>
              <a:rPr lang="zh-CN" altLang="en-US" sz="2800" b="1" dirty="0">
                <a:solidFill>
                  <a:srgbClr val="FFFF00"/>
                </a:solidFill>
                <a:latin typeface="宋体" panose="02010600030101010101" pitchFamily="2" charset="-122"/>
              </a:rPr>
              <a:t>义相对论的两个基本假设</a:t>
            </a:r>
            <a:endParaRPr lang="en-US" altLang="zh-CN" sz="3200" b="1" dirty="0">
              <a:solidFill>
                <a:srgbClr val="66FF33"/>
              </a:solidFill>
              <a:latin typeface="Times New Roman" panose="02020603050405020304" pitchFamily="18" charset="0"/>
              <a:ea typeface="黑体" panose="02010609060101010101" pitchFamily="49" charset="-122"/>
            </a:endParaRPr>
          </a:p>
        </p:txBody>
      </p:sp>
      <p:sp>
        <p:nvSpPr>
          <p:cNvPr id="8" name="Rectangle 7"/>
          <p:cNvSpPr>
            <a:spLocks noChangeArrowheads="1"/>
          </p:cNvSpPr>
          <p:nvPr/>
        </p:nvSpPr>
        <p:spPr bwMode="auto">
          <a:xfrm>
            <a:off x="604863" y="3111624"/>
            <a:ext cx="307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pitchFamily="49" charset="-122"/>
              </a:rPr>
              <a:t>包括两个意思：</a:t>
            </a:r>
          </a:p>
        </p:txBody>
      </p:sp>
      <p:sp>
        <p:nvSpPr>
          <p:cNvPr id="9" name="Rectangle 8"/>
          <p:cNvSpPr>
            <a:spLocks noChangeArrowheads="1"/>
          </p:cNvSpPr>
          <p:nvPr/>
        </p:nvSpPr>
        <p:spPr bwMode="auto">
          <a:xfrm>
            <a:off x="2771800" y="3111624"/>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6600"/>
              </a:buClr>
              <a:buFont typeface="Wingdings" panose="05000000000000000000" pitchFamily="2" charset="2"/>
              <a:buChar char="l"/>
            </a:pP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光速不随观察者的运动而变化 </a:t>
            </a:r>
          </a:p>
        </p:txBody>
      </p:sp>
      <p:sp>
        <p:nvSpPr>
          <p:cNvPr id="10" name="Rectangle 9"/>
          <p:cNvSpPr>
            <a:spLocks noChangeArrowheads="1"/>
          </p:cNvSpPr>
          <p:nvPr/>
        </p:nvSpPr>
        <p:spPr bwMode="auto">
          <a:xfrm>
            <a:off x="2771800" y="3645024"/>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6600"/>
              </a:buClr>
              <a:buFont typeface="Wingdings" panose="05000000000000000000" pitchFamily="2" charset="2"/>
              <a:buChar char="l"/>
            </a:pPr>
            <a:r>
              <a:rPr kumimoji="1" lang="en-US" altLang="zh-CN" sz="2400" b="1">
                <a:solidFill>
                  <a:schemeClr val="bg1"/>
                </a:solidFill>
                <a:latin typeface="Times New Roman" panose="02020603050405020304" pitchFamily="18" charset="0"/>
                <a:ea typeface="仿宋_GB2312" pitchFamily="49" charset="-122"/>
              </a:rPr>
              <a:t> </a:t>
            </a:r>
            <a:r>
              <a:rPr kumimoji="1" lang="zh-CN" altLang="en-US" sz="2400" b="1">
                <a:solidFill>
                  <a:schemeClr val="bg1"/>
                </a:solidFill>
                <a:latin typeface="Times New Roman" panose="02020603050405020304" pitchFamily="18" charset="0"/>
                <a:ea typeface="仿宋_GB2312" pitchFamily="49" charset="-122"/>
              </a:rPr>
              <a:t>光速不随光源的运动而变化 </a:t>
            </a:r>
          </a:p>
        </p:txBody>
      </p:sp>
      <p:sp>
        <p:nvSpPr>
          <p:cNvPr id="11" name="Rectangle 10"/>
          <p:cNvSpPr>
            <a:spLocks noChangeArrowheads="1"/>
          </p:cNvSpPr>
          <p:nvPr/>
        </p:nvSpPr>
        <p:spPr bwMode="auto">
          <a:xfrm>
            <a:off x="1067955" y="5631011"/>
            <a:ext cx="7162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ea typeface="楷体_GB2312" pitchFamily="49" charset="-122"/>
              </a:rPr>
              <a:t>所有惯性系都完全处于平等地位，没有任何理由选某一个参考系并把它置于特殊的与众不同的地位。</a:t>
            </a:r>
          </a:p>
        </p:txBody>
      </p:sp>
      <p:sp>
        <p:nvSpPr>
          <p:cNvPr id="12" name="Rectangle 12"/>
          <p:cNvSpPr>
            <a:spLocks noChangeArrowheads="1"/>
          </p:cNvSpPr>
          <p:nvPr/>
        </p:nvSpPr>
        <p:spPr bwMode="auto">
          <a:xfrm>
            <a:off x="320242" y="4627711"/>
            <a:ext cx="8380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rgbClr val="66FFFF"/>
                </a:solidFill>
                <a:latin typeface="Times New Roman" panose="02020603050405020304" pitchFamily="18" charset="0"/>
                <a:ea typeface="仿宋_GB2312" pitchFamily="49" charset="-122"/>
              </a:rPr>
              <a:t>2. </a:t>
            </a:r>
            <a:r>
              <a:rPr kumimoji="1" lang="zh-CN" altLang="en-US" sz="2400" b="1" dirty="0">
                <a:solidFill>
                  <a:srgbClr val="66FFFF"/>
                </a:solidFill>
                <a:latin typeface="Times New Roman" panose="02020603050405020304" pitchFamily="18" charset="0"/>
                <a:ea typeface="仿宋_GB2312" pitchFamily="49" charset="-122"/>
              </a:rPr>
              <a:t>相对性原理</a:t>
            </a:r>
            <a:r>
              <a:rPr kumimoji="1" lang="zh-CN" altLang="en-US" sz="2400" b="1" dirty="0">
                <a:solidFill>
                  <a:srgbClr val="EDFE4A"/>
                </a:solidFill>
                <a:latin typeface="Times New Roman" panose="02020603050405020304" pitchFamily="18" charset="0"/>
                <a:ea typeface="仿宋_GB2312" pitchFamily="49" charset="-122"/>
              </a:rPr>
              <a:t>（</a:t>
            </a:r>
            <a:r>
              <a:rPr kumimoji="1" lang="en-US" altLang="zh-CN" sz="2400" b="1" dirty="0">
                <a:solidFill>
                  <a:srgbClr val="EDFE4A"/>
                </a:solidFill>
                <a:latin typeface="Times New Roman" panose="02020603050405020304" pitchFamily="18" charset="0"/>
                <a:ea typeface="仿宋_GB2312" pitchFamily="49" charset="-122"/>
              </a:rPr>
              <a:t>Principle of relativity</a:t>
            </a:r>
            <a:r>
              <a:rPr kumimoji="1" lang="zh-CN" altLang="en-US" sz="2400" b="1" dirty="0">
                <a:solidFill>
                  <a:srgbClr val="EDFE4A"/>
                </a:solidFill>
                <a:latin typeface="Times New Roman" panose="02020603050405020304" pitchFamily="18" charset="0"/>
                <a:ea typeface="仿宋_GB2312" pitchFamily="49" charset="-122"/>
              </a:rPr>
              <a:t>）</a:t>
            </a:r>
          </a:p>
        </p:txBody>
      </p:sp>
      <p:sp>
        <p:nvSpPr>
          <p:cNvPr id="13" name="Rectangle 13"/>
          <p:cNvSpPr>
            <a:spLocks noChangeArrowheads="1"/>
          </p:cNvSpPr>
          <p:nvPr/>
        </p:nvSpPr>
        <p:spPr bwMode="auto">
          <a:xfrm>
            <a:off x="1025092" y="5157936"/>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chemeClr val="bg1"/>
                </a:solidFill>
                <a:latin typeface="Times New Roman" panose="02020603050405020304" pitchFamily="18" charset="0"/>
                <a:ea typeface="仿宋_GB2312" pitchFamily="49" charset="-122"/>
              </a:rPr>
              <a:t>一切物理规律在所有惯性系中具有相同的形式</a:t>
            </a:r>
          </a:p>
        </p:txBody>
      </p:sp>
      <p:sp>
        <p:nvSpPr>
          <p:cNvPr id="14" name="Rectangle 12"/>
          <p:cNvSpPr>
            <a:spLocks noChangeArrowheads="1"/>
          </p:cNvSpPr>
          <p:nvPr/>
        </p:nvSpPr>
        <p:spPr bwMode="auto">
          <a:xfrm>
            <a:off x="472643" y="4149080"/>
            <a:ext cx="604357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kumimoji="1" lang="zh-CN" altLang="en-US" sz="2400" b="1" dirty="0" smtClean="0">
                <a:solidFill>
                  <a:srgbClr val="FFFF00"/>
                </a:solidFill>
                <a:latin typeface="Times New Roman" panose="02020603050405020304" pitchFamily="18" charset="0"/>
                <a:ea typeface="仿宋_GB2312" pitchFamily="49" charset="-122"/>
              </a:rPr>
              <a:t>光速不变原理与伽利略速度变换针锋相对</a:t>
            </a:r>
            <a:endParaRPr kumimoji="1" lang="zh-CN" altLang="en-US" sz="2400" b="1" dirty="0">
              <a:solidFill>
                <a:srgbClr val="FFFF00"/>
              </a:solidFill>
              <a:latin typeface="Times New Roman" panose="02020603050405020304" pitchFamily="18" charset="0"/>
              <a:ea typeface="仿宋_GB2312" pitchFamily="49" charset="-122"/>
            </a:endParaRPr>
          </a:p>
        </p:txBody>
      </p:sp>
      <p:sp>
        <p:nvSpPr>
          <p:cNvPr id="15" name="Text Box 3"/>
          <p:cNvSpPr txBox="1">
            <a:spLocks noChangeArrowheads="1"/>
          </p:cNvSpPr>
          <p:nvPr/>
        </p:nvSpPr>
        <p:spPr bwMode="auto">
          <a:xfrm>
            <a:off x="1906675" y="201831"/>
            <a:ext cx="60486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3200" b="1" dirty="0" smtClean="0">
                <a:solidFill>
                  <a:srgbClr val="00FFFF"/>
                </a:solidFill>
              </a:rPr>
              <a:t>狭义相对论运动学</a:t>
            </a:r>
            <a:r>
              <a:rPr kumimoji="1" lang="en-US" altLang="zh-CN" sz="3200" b="1" dirty="0" smtClean="0">
                <a:solidFill>
                  <a:srgbClr val="00FFFF"/>
                </a:solidFill>
              </a:rPr>
              <a:t> </a:t>
            </a:r>
            <a:r>
              <a:rPr kumimoji="1" lang="zh-CN" altLang="en-US" sz="3200" b="1" dirty="0" smtClean="0">
                <a:solidFill>
                  <a:srgbClr val="FFC000"/>
                </a:solidFill>
              </a:rPr>
              <a:t>要点回顾</a:t>
            </a:r>
            <a:r>
              <a:rPr kumimoji="1" lang="en-US" altLang="zh-CN" sz="3200" b="1" dirty="0" smtClean="0">
                <a:solidFill>
                  <a:srgbClr val="FFC000"/>
                </a:solidFill>
              </a:rPr>
              <a:t> </a:t>
            </a:r>
            <a:endParaRPr kumimoji="1" lang="en-US" altLang="zh-CN" sz="3200" b="1" dirty="0">
              <a:solidFill>
                <a:srgbClr val="FFC000"/>
              </a:solidFill>
            </a:endParaRPr>
          </a:p>
        </p:txBody>
      </p:sp>
    </p:spTree>
    <p:extLst>
      <p:ext uri="{BB962C8B-B14F-4D97-AF65-F5344CB8AC3E}">
        <p14:creationId xmlns:p14="http://schemas.microsoft.com/office/powerpoint/2010/main" val="31375876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300" fill="hold"/>
                                        <p:tgtEl>
                                          <p:spTgt spid="5"/>
                                        </p:tgtEl>
                                        <p:attrNameLst>
                                          <p:attrName>ppt_x</p:attrName>
                                        </p:attrNameLst>
                                      </p:cBhvr>
                                      <p:tavLst>
                                        <p:tav tm="0">
                                          <p:val>
                                            <p:strVal val="1+#ppt_w/2"/>
                                          </p:val>
                                        </p:tav>
                                        <p:tav tm="100000">
                                          <p:val>
                                            <p:strVal val="#ppt_x"/>
                                          </p:val>
                                        </p:tav>
                                      </p:tavLst>
                                    </p:anim>
                                    <p:anim calcmode="lin" valueType="num">
                                      <p:cBhvr additive="base">
                                        <p:cTn id="17" dur="3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lide(fromBottom)">
                                      <p:cBhvr>
                                        <p:cTn id="22" dur="3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lide(fromBottom)">
                                      <p:cBhvr>
                                        <p:cTn id="31" dur="3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3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3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2" presetClass="entr" presetSubtype="4"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slide(fromBottom)">
                                      <p:cBhvr>
                                        <p:cTn id="58"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251520" y="1606674"/>
            <a:ext cx="815022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dirty="0">
                <a:solidFill>
                  <a:schemeClr val="bg1"/>
                </a:solidFill>
                <a:latin typeface="Times New Roman" panose="02020603050405020304" pitchFamily="18" charset="0"/>
                <a:ea typeface="楷体_GB2312" pitchFamily="49" charset="-122"/>
              </a:rPr>
              <a:t>沿两个惯性系</a:t>
            </a:r>
            <a:r>
              <a:rPr kumimoji="1" lang="zh-CN" altLang="en-US" sz="2400" b="1" dirty="0">
                <a:solidFill>
                  <a:srgbClr val="FFFF00"/>
                </a:solidFill>
                <a:latin typeface="Times New Roman" panose="02020603050405020304" pitchFamily="18" charset="0"/>
                <a:ea typeface="楷体_GB2312" pitchFamily="49" charset="-122"/>
              </a:rPr>
              <a:t>相对运动方向上</a:t>
            </a:r>
            <a:r>
              <a:rPr kumimoji="1" lang="zh-CN" altLang="en-US" sz="2400" b="1" dirty="0">
                <a:solidFill>
                  <a:schemeClr val="bg1"/>
                </a:solidFill>
                <a:latin typeface="Times New Roman" panose="02020603050405020304" pitchFamily="18" charset="0"/>
                <a:ea typeface="楷体_GB2312" pitchFamily="49" charset="-122"/>
              </a:rPr>
              <a:t>发生的两个事件，</a:t>
            </a:r>
            <a:r>
              <a:rPr kumimoji="1" lang="zh-CN" altLang="en-US" sz="2400" b="1" dirty="0">
                <a:solidFill>
                  <a:srgbClr val="00FFFF"/>
                </a:solidFill>
                <a:latin typeface="Times New Roman" panose="02020603050405020304" pitchFamily="18" charset="0"/>
                <a:ea typeface="楷体_GB2312" pitchFamily="49" charset="-122"/>
              </a:rPr>
              <a:t>在其中一个惯性系中表现为同时的，在另一个惯性系中观察，则总是在前一个惯性系运动的</a:t>
            </a:r>
            <a:r>
              <a:rPr kumimoji="1" lang="zh-CN" altLang="en-US" sz="2400" b="1" dirty="0">
                <a:solidFill>
                  <a:srgbClr val="FFFF00"/>
                </a:solidFill>
                <a:latin typeface="Times New Roman" panose="02020603050405020304" pitchFamily="18" charset="0"/>
                <a:ea typeface="楷体_GB2312" pitchFamily="49" charset="-122"/>
              </a:rPr>
              <a:t>后方的那一事件</a:t>
            </a:r>
            <a:r>
              <a:rPr kumimoji="1" lang="zh-CN" altLang="en-US" sz="2400" b="1" dirty="0">
                <a:solidFill>
                  <a:srgbClr val="00FFFF"/>
                </a:solidFill>
                <a:latin typeface="Times New Roman" panose="02020603050405020304" pitchFamily="18" charset="0"/>
                <a:ea typeface="楷体_GB2312" pitchFamily="49" charset="-122"/>
              </a:rPr>
              <a:t>先发</a:t>
            </a:r>
            <a:r>
              <a:rPr kumimoji="1" lang="zh-CN" altLang="en-US" sz="2400" b="1" dirty="0" smtClean="0">
                <a:solidFill>
                  <a:srgbClr val="00FFFF"/>
                </a:solidFill>
                <a:latin typeface="Times New Roman" panose="02020603050405020304" pitchFamily="18" charset="0"/>
                <a:ea typeface="楷体_GB2312" pitchFamily="49" charset="-122"/>
              </a:rPr>
              <a:t>生。</a:t>
            </a:r>
            <a:endParaRPr kumimoji="1" lang="zh-CN" altLang="en-US" sz="2400" b="1" dirty="0">
              <a:solidFill>
                <a:srgbClr val="00FFFF"/>
              </a:solidFill>
              <a:latin typeface="Times New Roman" panose="02020603050405020304" pitchFamily="18" charset="0"/>
              <a:ea typeface="楷体_GB2312" pitchFamily="49" charset="-122"/>
            </a:endParaRPr>
          </a:p>
        </p:txBody>
      </p:sp>
      <p:sp>
        <p:nvSpPr>
          <p:cNvPr id="5" name="Text Box 4"/>
          <p:cNvSpPr txBox="1">
            <a:spLocks noChangeArrowheads="1"/>
          </p:cNvSpPr>
          <p:nvPr/>
        </p:nvSpPr>
        <p:spPr bwMode="auto">
          <a:xfrm>
            <a:off x="251520" y="958602"/>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800" b="1" dirty="0">
                <a:solidFill>
                  <a:srgbClr val="FFFF00"/>
                </a:solidFill>
                <a:latin typeface="Times New Roman" panose="02020603050405020304" pitchFamily="18" charset="0"/>
              </a:rPr>
              <a:t>一</a:t>
            </a:r>
            <a:r>
              <a:rPr kumimoji="1" lang="en-US" altLang="zh-CN" sz="2800" b="1" dirty="0" smtClean="0">
                <a:solidFill>
                  <a:srgbClr val="FFFF00"/>
                </a:solidFill>
                <a:latin typeface="Times New Roman" panose="02020603050405020304" pitchFamily="18" charset="0"/>
              </a:rPr>
              <a:t>.</a:t>
            </a:r>
            <a:r>
              <a:rPr kumimoji="1" lang="zh-CN" altLang="en-US" sz="2800" b="1" dirty="0" smtClean="0">
                <a:solidFill>
                  <a:srgbClr val="FFFF00"/>
                </a:solidFill>
                <a:latin typeface="宋体" panose="02010600030101010101" pitchFamily="2" charset="-122"/>
              </a:rPr>
              <a:t>同</a:t>
            </a:r>
            <a:r>
              <a:rPr kumimoji="1" lang="zh-CN" altLang="en-US" sz="2800" b="1" dirty="0">
                <a:solidFill>
                  <a:srgbClr val="FFFF00"/>
                </a:solidFill>
                <a:latin typeface="宋体" panose="02010600030101010101" pitchFamily="2" charset="-122"/>
              </a:rPr>
              <a:t>时性的相对性</a:t>
            </a:r>
          </a:p>
        </p:txBody>
      </p:sp>
      <p:sp>
        <p:nvSpPr>
          <p:cNvPr id="6" name="Text Box 2"/>
          <p:cNvSpPr txBox="1">
            <a:spLocks noChangeArrowheads="1"/>
          </p:cNvSpPr>
          <p:nvPr/>
        </p:nvSpPr>
        <p:spPr bwMode="auto">
          <a:xfrm>
            <a:off x="251520" y="3647479"/>
            <a:ext cx="40620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kumimoji="1" lang="en-US" altLang="zh-CN" sz="2400" b="1" dirty="0" smtClean="0">
                <a:solidFill>
                  <a:schemeClr val="bg1"/>
                </a:solidFill>
                <a:latin typeface="Times New Roman" panose="02020603050405020304" pitchFamily="18" charset="0"/>
                <a:ea typeface="楷体_GB2312" pitchFamily="49" charset="-122"/>
                <a:sym typeface="Monotype Sorts" pitchFamily="2" charset="2"/>
              </a:rPr>
              <a:t>(2) </a:t>
            </a:r>
            <a:r>
              <a:rPr kumimoji="1" lang="zh-CN" altLang="en-US" sz="2400" b="1" dirty="0" smtClean="0">
                <a:solidFill>
                  <a:schemeClr val="bg1"/>
                </a:solidFill>
                <a:latin typeface="Times New Roman" panose="02020603050405020304" pitchFamily="18" charset="0"/>
                <a:ea typeface="楷体_GB2312" pitchFamily="49" charset="-122"/>
              </a:rPr>
              <a:t>同时性的相对性是</a:t>
            </a:r>
            <a:r>
              <a:rPr kumimoji="1" lang="zh-CN" altLang="en-US" sz="2400" b="1" dirty="0" smtClean="0">
                <a:solidFill>
                  <a:srgbClr val="00FFFF"/>
                </a:solidFill>
                <a:latin typeface="Times New Roman" panose="02020603050405020304" pitchFamily="18" charset="0"/>
                <a:ea typeface="楷体_GB2312" pitchFamily="49" charset="-122"/>
              </a:rPr>
              <a:t>光速不</a:t>
            </a:r>
            <a:endParaRPr kumimoji="1" lang="en-US" altLang="zh-CN" sz="2400" b="1" dirty="0" smtClean="0">
              <a:solidFill>
                <a:srgbClr val="00FFFF"/>
              </a:solidFill>
              <a:latin typeface="Times New Roman" panose="02020603050405020304" pitchFamily="18" charset="0"/>
              <a:ea typeface="楷体_GB2312" pitchFamily="49" charset="-122"/>
            </a:endParaRPr>
          </a:p>
          <a:p>
            <a:pPr eaLnBrk="1" hangingPunct="1">
              <a:defRPr/>
            </a:pPr>
            <a:r>
              <a:rPr kumimoji="1" lang="en-US" altLang="zh-CN" sz="2400" b="1" dirty="0">
                <a:solidFill>
                  <a:srgbClr val="00FFFF"/>
                </a:solidFill>
                <a:latin typeface="Times New Roman" panose="02020603050405020304" pitchFamily="18" charset="0"/>
                <a:ea typeface="楷体_GB2312" pitchFamily="49" charset="-122"/>
              </a:rPr>
              <a:t> </a:t>
            </a:r>
            <a:r>
              <a:rPr kumimoji="1" lang="en-US" altLang="zh-CN" sz="2400" b="1" dirty="0" smtClean="0">
                <a:solidFill>
                  <a:srgbClr val="00FFFF"/>
                </a:solidFill>
                <a:latin typeface="Times New Roman" panose="02020603050405020304" pitchFamily="18" charset="0"/>
                <a:ea typeface="楷体_GB2312" pitchFamily="49" charset="-122"/>
              </a:rPr>
              <a:t>    </a:t>
            </a:r>
            <a:r>
              <a:rPr kumimoji="1" lang="zh-CN" altLang="en-US" sz="2400" b="1" dirty="0" smtClean="0">
                <a:solidFill>
                  <a:srgbClr val="00FFFF"/>
                </a:solidFill>
                <a:latin typeface="Times New Roman" panose="02020603050405020304" pitchFamily="18" charset="0"/>
                <a:ea typeface="楷体_GB2312" pitchFamily="49" charset="-122"/>
              </a:rPr>
              <a:t>变原理</a:t>
            </a:r>
            <a:r>
              <a:rPr kumimoji="1" lang="zh-CN" altLang="en-US" sz="2400" b="1" dirty="0" smtClean="0">
                <a:solidFill>
                  <a:schemeClr val="bg1"/>
                </a:solidFill>
                <a:latin typeface="Times New Roman" panose="02020603050405020304" pitchFamily="18" charset="0"/>
                <a:ea typeface="楷体_GB2312" pitchFamily="49" charset="-122"/>
              </a:rPr>
              <a:t>的直接结果。</a:t>
            </a:r>
          </a:p>
        </p:txBody>
      </p:sp>
      <p:sp>
        <p:nvSpPr>
          <p:cNvPr id="7" name="Rectangle 3"/>
          <p:cNvSpPr>
            <a:spLocks noChangeArrowheads="1"/>
          </p:cNvSpPr>
          <p:nvPr/>
        </p:nvSpPr>
        <p:spPr bwMode="auto">
          <a:xfrm>
            <a:off x="251520" y="3089697"/>
            <a:ext cx="83058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a:solidFill>
                  <a:schemeClr val="bg1"/>
                </a:solidFill>
                <a:latin typeface="Times New Roman" panose="02020603050405020304" pitchFamily="18" charset="0"/>
                <a:ea typeface="楷体_GB2312" pitchFamily="49" charset="-122"/>
                <a:sym typeface="Monotype Sorts" pitchFamily="2" charset="2"/>
              </a:rPr>
              <a:t>(1) </a:t>
            </a:r>
            <a:r>
              <a:rPr kumimoji="1" lang="zh-CN" altLang="en-US" sz="2400" b="1" dirty="0">
                <a:solidFill>
                  <a:schemeClr val="bg1"/>
                </a:solidFill>
                <a:latin typeface="Times New Roman" panose="02020603050405020304" pitchFamily="18" charset="0"/>
                <a:ea typeface="楷体_GB2312" pitchFamily="49" charset="-122"/>
              </a:rPr>
              <a:t>同时性是相对的</a:t>
            </a:r>
            <a:r>
              <a:rPr kumimoji="1" lang="zh-CN" altLang="en-US" sz="2400" b="1" dirty="0" smtClean="0">
                <a:solidFill>
                  <a:schemeClr val="bg1"/>
                </a:solidFill>
                <a:latin typeface="Times New Roman" panose="02020603050405020304" pitchFamily="18" charset="0"/>
                <a:ea typeface="楷体_GB2312" pitchFamily="49" charset="-122"/>
              </a:rPr>
              <a:t>。</a:t>
            </a:r>
            <a:endParaRPr kumimoji="1" lang="zh-CN" altLang="en-US" sz="2400" b="1" dirty="0">
              <a:solidFill>
                <a:srgbClr val="0000CC"/>
              </a:solidFill>
              <a:latin typeface="Times New Roman" panose="02020603050405020304" pitchFamily="18" charset="0"/>
              <a:ea typeface="楷体_GB2312" pitchFamily="49" charset="-122"/>
            </a:endParaRPr>
          </a:p>
        </p:txBody>
      </p:sp>
      <p:sp>
        <p:nvSpPr>
          <p:cNvPr id="8" name="Rectangle 9"/>
          <p:cNvSpPr>
            <a:spLocks noChangeArrowheads="1"/>
          </p:cNvSpPr>
          <p:nvPr/>
        </p:nvSpPr>
        <p:spPr bwMode="auto">
          <a:xfrm>
            <a:off x="199665" y="4527153"/>
            <a:ext cx="469004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marL="442913" indent="-4429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pPr>
            <a:r>
              <a:rPr kumimoji="1" lang="en-US" altLang="zh-CN" sz="2400" b="1" dirty="0">
                <a:solidFill>
                  <a:schemeClr val="bg1"/>
                </a:solidFill>
                <a:latin typeface="Times New Roman" panose="02020603050405020304" pitchFamily="18" charset="0"/>
                <a:ea typeface="楷体_GB2312" pitchFamily="49" charset="-122"/>
              </a:rPr>
              <a:t>(3) </a:t>
            </a:r>
            <a:r>
              <a:rPr kumimoji="1" lang="zh-CN" altLang="en-US" sz="2400" b="1" dirty="0">
                <a:solidFill>
                  <a:schemeClr val="bg1"/>
                </a:solidFill>
                <a:latin typeface="Times New Roman" panose="02020603050405020304" pitchFamily="18" charset="0"/>
                <a:ea typeface="楷体_GB2312" pitchFamily="49" charset="-122"/>
              </a:rPr>
              <a:t>同时性的相对性</a:t>
            </a:r>
            <a:r>
              <a:rPr kumimoji="1" lang="zh-CN" altLang="en-US" sz="2400" b="1" dirty="0">
                <a:solidFill>
                  <a:srgbClr val="00FFFF"/>
                </a:solidFill>
                <a:latin typeface="Times New Roman" panose="02020603050405020304" pitchFamily="18" charset="0"/>
                <a:ea typeface="楷体_GB2312" pitchFamily="49" charset="-122"/>
              </a:rPr>
              <a:t>否定了各个惯性系具有统一时间的可能性</a:t>
            </a:r>
            <a:r>
              <a:rPr kumimoji="1" lang="zh-CN" altLang="en-US" sz="2400" b="1" dirty="0">
                <a:solidFill>
                  <a:schemeClr val="bg1"/>
                </a:solidFill>
                <a:latin typeface="Times New Roman" panose="02020603050405020304" pitchFamily="18" charset="0"/>
                <a:ea typeface="楷体_GB2312" pitchFamily="49" charset="-122"/>
              </a:rPr>
              <a:t>，否定了牛顿的绝对时空观。</a:t>
            </a:r>
          </a:p>
        </p:txBody>
      </p:sp>
      <p:sp>
        <p:nvSpPr>
          <p:cNvPr id="9" name="Rectangle 2"/>
          <p:cNvSpPr>
            <a:spLocks noChangeArrowheads="1"/>
          </p:cNvSpPr>
          <p:nvPr/>
        </p:nvSpPr>
        <p:spPr bwMode="auto">
          <a:xfrm>
            <a:off x="1259632" y="188913"/>
            <a:ext cx="6324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dirty="0" smtClean="0">
                <a:solidFill>
                  <a:srgbClr val="66FF33"/>
                </a:solidFill>
                <a:latin typeface="黑体" panose="02010609060101010101" pitchFamily="49" charset="-122"/>
                <a:ea typeface="黑体" panose="02010609060101010101" pitchFamily="49" charset="-122"/>
              </a:rPr>
              <a:t>狭</a:t>
            </a:r>
            <a:r>
              <a:rPr lang="zh-CN" altLang="en-US" sz="3200" b="1" dirty="0">
                <a:solidFill>
                  <a:srgbClr val="66FF33"/>
                </a:solidFill>
                <a:latin typeface="黑体" panose="02010609060101010101" pitchFamily="49" charset="-122"/>
                <a:ea typeface="黑体" panose="02010609060101010101" pitchFamily="49" charset="-122"/>
              </a:rPr>
              <a:t>义相对论的时空观</a:t>
            </a:r>
          </a:p>
        </p:txBody>
      </p:sp>
      <p:grpSp>
        <p:nvGrpSpPr>
          <p:cNvPr id="75" name="组合 74"/>
          <p:cNvGrpSpPr/>
          <p:nvPr/>
        </p:nvGrpSpPr>
        <p:grpSpPr>
          <a:xfrm>
            <a:off x="4421932" y="3212976"/>
            <a:ext cx="4550421" cy="3340100"/>
            <a:chOff x="4342754" y="2106613"/>
            <a:chExt cx="4550421" cy="3340100"/>
          </a:xfrm>
        </p:grpSpPr>
        <p:grpSp>
          <p:nvGrpSpPr>
            <p:cNvPr id="76" name="Group 6"/>
            <p:cNvGrpSpPr>
              <a:grpSpLocks/>
            </p:cNvGrpSpPr>
            <p:nvPr/>
          </p:nvGrpSpPr>
          <p:grpSpPr bwMode="auto">
            <a:xfrm>
              <a:off x="4342754" y="2205038"/>
              <a:ext cx="4477395" cy="2724150"/>
              <a:chOff x="2872" y="1480"/>
              <a:chExt cx="2684" cy="1633"/>
            </a:xfrm>
          </p:grpSpPr>
          <p:sp>
            <p:nvSpPr>
              <p:cNvPr id="137" name="Line 7"/>
              <p:cNvSpPr>
                <a:spLocks noChangeShapeType="1"/>
              </p:cNvSpPr>
              <p:nvPr/>
            </p:nvSpPr>
            <p:spPr bwMode="auto">
              <a:xfrm>
                <a:off x="3145" y="3113"/>
                <a:ext cx="2411" cy="0"/>
              </a:xfrm>
              <a:prstGeom prst="line">
                <a:avLst/>
              </a:prstGeom>
              <a:noFill/>
              <a:ln w="28575">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8" name="Line 8"/>
              <p:cNvSpPr>
                <a:spLocks noChangeShapeType="1"/>
              </p:cNvSpPr>
              <p:nvPr/>
            </p:nvSpPr>
            <p:spPr bwMode="auto">
              <a:xfrm flipV="1">
                <a:off x="3152" y="1480"/>
                <a:ext cx="0" cy="1632"/>
              </a:xfrm>
              <a:prstGeom prst="line">
                <a:avLst/>
              </a:prstGeom>
              <a:noFill/>
              <a:ln w="28575">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9" name="Object 19"/>
              <p:cNvGraphicFramePr>
                <a:graphicFrameLocks/>
              </p:cNvGraphicFramePr>
              <p:nvPr>
                <p:extLst/>
              </p:nvPr>
            </p:nvGraphicFramePr>
            <p:xfrm>
              <a:off x="2872" y="1558"/>
              <a:ext cx="189" cy="247"/>
            </p:xfrm>
            <a:graphic>
              <a:graphicData uri="http://schemas.openxmlformats.org/presentationml/2006/ole">
                <mc:AlternateContent xmlns:mc="http://schemas.openxmlformats.org/markup-compatibility/2006">
                  <mc:Choice xmlns:v="urn:schemas-microsoft-com:vml" Requires="v">
                    <p:oleObj spid="_x0000_s33130" name="Equation" r:id="rId4" imgW="139680" imgH="177480" progId="Equation.DSMT4">
                      <p:embed/>
                    </p:oleObj>
                  </mc:Choice>
                  <mc:Fallback>
                    <p:oleObj name="Equation" r:id="rId4" imgW="139680" imgH="177480" progId="Equation.DSMT4">
                      <p:embed/>
                      <p:pic>
                        <p:nvPicPr>
                          <p:cNvPr id="0" name=""/>
                          <p:cNvPicPr>
                            <a:picLocks noChangeArrowheads="1"/>
                          </p:cNvPicPr>
                          <p:nvPr/>
                        </p:nvPicPr>
                        <p:blipFill>
                          <a:blip r:embed="rId5"/>
                          <a:srcRect/>
                          <a:stretch>
                            <a:fillRect/>
                          </a:stretch>
                        </p:blipFill>
                        <p:spPr bwMode="auto">
                          <a:xfrm>
                            <a:off x="2872" y="1558"/>
                            <a:ext cx="189" cy="247"/>
                          </a:xfrm>
                          <a:prstGeom prst="rect">
                            <a:avLst/>
                          </a:prstGeom>
                          <a:noFill/>
                          <a:ln>
                            <a:noFill/>
                          </a:ln>
                          <a:effectLst/>
                          <a:extLst/>
                        </p:spPr>
                      </p:pic>
                    </p:oleObj>
                  </mc:Fallback>
                </mc:AlternateContent>
              </a:graphicData>
            </a:graphic>
          </p:graphicFrame>
        </p:grpSp>
        <p:grpSp>
          <p:nvGrpSpPr>
            <p:cNvPr id="77" name="Group 13"/>
            <p:cNvGrpSpPr>
              <a:grpSpLocks/>
            </p:cNvGrpSpPr>
            <p:nvPr/>
          </p:nvGrpSpPr>
          <p:grpSpPr bwMode="auto">
            <a:xfrm>
              <a:off x="4968875" y="2336800"/>
              <a:ext cx="3844925" cy="2460625"/>
              <a:chOff x="3334" y="1682"/>
              <a:chExt cx="2218" cy="1249"/>
            </a:xfrm>
          </p:grpSpPr>
          <p:sp>
            <p:nvSpPr>
              <p:cNvPr id="134" name="Line 14"/>
              <p:cNvSpPr>
                <a:spLocks noChangeShapeType="1"/>
              </p:cNvSpPr>
              <p:nvPr/>
            </p:nvSpPr>
            <p:spPr bwMode="auto">
              <a:xfrm>
                <a:off x="3334" y="2931"/>
                <a:ext cx="2218" cy="0"/>
              </a:xfrm>
              <a:prstGeom prst="line">
                <a:avLst/>
              </a:prstGeom>
              <a:noFill/>
              <a:ln w="28575">
                <a:solidFill>
                  <a:schemeClr val="bg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5" name="Line 15"/>
              <p:cNvSpPr>
                <a:spLocks noChangeShapeType="1"/>
              </p:cNvSpPr>
              <p:nvPr/>
            </p:nvSpPr>
            <p:spPr bwMode="auto">
              <a:xfrm flipV="1">
                <a:off x="3344" y="1682"/>
                <a:ext cx="0" cy="1248"/>
              </a:xfrm>
              <a:prstGeom prst="line">
                <a:avLst/>
              </a:prstGeom>
              <a:noFill/>
              <a:ln w="28575">
                <a:solidFill>
                  <a:schemeClr val="bg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36" name="Object 18"/>
              <p:cNvGraphicFramePr>
                <a:graphicFrameLocks/>
              </p:cNvGraphicFramePr>
              <p:nvPr>
                <p:extLst/>
              </p:nvPr>
            </p:nvGraphicFramePr>
            <p:xfrm>
              <a:off x="3432" y="1714"/>
              <a:ext cx="195" cy="206"/>
            </p:xfrm>
            <a:graphic>
              <a:graphicData uri="http://schemas.openxmlformats.org/presentationml/2006/ole">
                <mc:AlternateContent xmlns:mc="http://schemas.openxmlformats.org/markup-compatibility/2006">
                  <mc:Choice xmlns:v="urn:schemas-microsoft-com:vml" Requires="v">
                    <p:oleObj spid="_x0000_s33131" name="Equation" r:id="rId6" imgW="164880" imgH="177480" progId="Equation.DSMT4">
                      <p:embed/>
                    </p:oleObj>
                  </mc:Choice>
                  <mc:Fallback>
                    <p:oleObj name="Equation" r:id="rId6" imgW="164880" imgH="177480" progId="Equation.DSMT4">
                      <p:embed/>
                      <p:pic>
                        <p:nvPicPr>
                          <p:cNvPr id="0" name=""/>
                          <p:cNvPicPr>
                            <a:picLocks noChangeArrowheads="1"/>
                          </p:cNvPicPr>
                          <p:nvPr/>
                        </p:nvPicPr>
                        <p:blipFill>
                          <a:blip r:embed="rId7"/>
                          <a:srcRect/>
                          <a:stretch>
                            <a:fillRect/>
                          </a:stretch>
                        </p:blipFill>
                        <p:spPr bwMode="auto">
                          <a:xfrm>
                            <a:off x="3432" y="1714"/>
                            <a:ext cx="195" cy="206"/>
                          </a:xfrm>
                          <a:prstGeom prst="rect">
                            <a:avLst/>
                          </a:prstGeom>
                          <a:noFill/>
                          <a:ln>
                            <a:noFill/>
                          </a:ln>
                          <a:effectLst/>
                          <a:extLst/>
                        </p:spPr>
                      </p:pic>
                    </p:oleObj>
                  </mc:Fallback>
                </mc:AlternateContent>
              </a:graphicData>
            </a:graphic>
          </p:graphicFrame>
        </p:grpSp>
        <p:sp>
          <p:nvSpPr>
            <p:cNvPr id="78" name="Line 17"/>
            <p:cNvSpPr>
              <a:spLocks noChangeShapeType="1"/>
            </p:cNvSpPr>
            <p:nvPr/>
          </p:nvSpPr>
          <p:spPr bwMode="auto">
            <a:xfrm>
              <a:off x="5006975" y="3227388"/>
              <a:ext cx="544513" cy="4762"/>
            </a:xfrm>
            <a:prstGeom prst="line">
              <a:avLst/>
            </a:prstGeom>
            <a:noFill/>
            <a:ln w="38100">
              <a:solidFill>
                <a:srgbClr val="FFFF00"/>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9" name="Object 2"/>
            <p:cNvGraphicFramePr>
              <a:graphicFrameLocks noChangeAspect="1"/>
            </p:cNvGraphicFramePr>
            <p:nvPr>
              <p:extLst/>
            </p:nvPr>
          </p:nvGraphicFramePr>
          <p:xfrm>
            <a:off x="5548313" y="2973388"/>
            <a:ext cx="473075" cy="527050"/>
          </p:xfrm>
          <a:graphic>
            <a:graphicData uri="http://schemas.openxmlformats.org/presentationml/2006/ole">
              <mc:AlternateContent xmlns:mc="http://schemas.openxmlformats.org/markup-compatibility/2006">
                <mc:Choice xmlns:v="urn:schemas-microsoft-com:vml" Requires="v">
                  <p:oleObj spid="_x0000_s33132" name="Equation" r:id="rId8" imgW="0" imgH="14093" progId="Equation.3">
                    <p:embed/>
                  </p:oleObj>
                </mc:Choice>
                <mc:Fallback>
                  <p:oleObj name="Equation" r:id="rId8" imgW="0" imgH="1409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48313" y="2973388"/>
                          <a:ext cx="473075" cy="5270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587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Text Box 23"/>
            <p:cNvSpPr txBox="1">
              <a:spLocks noChangeArrowheads="1"/>
            </p:cNvSpPr>
            <p:nvPr/>
          </p:nvSpPr>
          <p:spPr bwMode="auto">
            <a:xfrm>
              <a:off x="7524750" y="2106613"/>
              <a:ext cx="99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pitchFamily="49" charset="-122"/>
                </a:rPr>
                <a:t>时，</a:t>
              </a:r>
              <a:endParaRPr kumimoji="1" lang="zh-CN" altLang="en-US" sz="2400">
                <a:solidFill>
                  <a:schemeClr val="bg1"/>
                </a:solidFill>
                <a:latin typeface="Times New Roman" panose="02020603050405020304" pitchFamily="18" charset="0"/>
                <a:ea typeface="仿宋_GB2312" pitchFamily="49" charset="-122"/>
              </a:endParaRPr>
            </a:p>
          </p:txBody>
        </p:sp>
        <p:sp>
          <p:nvSpPr>
            <p:cNvPr id="81" name="Text Box 24"/>
            <p:cNvSpPr txBox="1">
              <a:spLocks noChangeArrowheads="1"/>
            </p:cNvSpPr>
            <p:nvPr/>
          </p:nvSpPr>
          <p:spPr bwMode="auto">
            <a:xfrm>
              <a:off x="6731000" y="2611438"/>
              <a:ext cx="216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chemeClr val="bg1"/>
                  </a:solidFill>
                  <a:latin typeface="Times New Roman" panose="02020603050405020304" pitchFamily="18" charset="0"/>
                  <a:ea typeface="仿宋_GB2312" pitchFamily="49" charset="-122"/>
                </a:rPr>
                <a:t>发出一光信号</a:t>
              </a:r>
            </a:p>
          </p:txBody>
        </p:sp>
        <p:graphicFrame>
          <p:nvGraphicFramePr>
            <p:cNvPr id="82" name="Object 8"/>
            <p:cNvGraphicFramePr>
              <a:graphicFrameLocks noChangeAspect="1"/>
            </p:cNvGraphicFramePr>
            <p:nvPr>
              <p:extLst/>
            </p:nvPr>
          </p:nvGraphicFramePr>
          <p:xfrm>
            <a:off x="7426325" y="3703638"/>
            <a:ext cx="381000" cy="381000"/>
          </p:xfrm>
          <a:graphic>
            <a:graphicData uri="http://schemas.openxmlformats.org/presentationml/2006/ole">
              <mc:AlternateContent xmlns:mc="http://schemas.openxmlformats.org/markup-compatibility/2006">
                <mc:Choice xmlns:v="urn:schemas-microsoft-com:vml" Requires="v">
                  <p:oleObj spid="_x0000_s33133" name="公式" r:id="rId10" imgW="0" imgH="14093" progId="Equation.3">
                    <p:embed/>
                  </p:oleObj>
                </mc:Choice>
                <mc:Fallback>
                  <p:oleObj name="公式" r:id="rId10" imgW="0" imgH="1409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6325" y="3703638"/>
                          <a:ext cx="381000" cy="3810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Line 27"/>
            <p:cNvSpPr>
              <a:spLocks noChangeShapeType="1"/>
            </p:cNvSpPr>
            <p:nvPr/>
          </p:nvSpPr>
          <p:spPr bwMode="auto">
            <a:xfrm>
              <a:off x="7343775" y="4135438"/>
              <a:ext cx="576263"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4" name="Line 28"/>
            <p:cNvSpPr>
              <a:spLocks noChangeShapeType="1"/>
            </p:cNvSpPr>
            <p:nvPr/>
          </p:nvSpPr>
          <p:spPr bwMode="auto">
            <a:xfrm flipH="1">
              <a:off x="5978525" y="4135438"/>
              <a:ext cx="533400" cy="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5" name="Object 9"/>
            <p:cNvGraphicFramePr>
              <a:graphicFrameLocks noChangeAspect="1"/>
            </p:cNvGraphicFramePr>
            <p:nvPr>
              <p:extLst/>
            </p:nvPr>
          </p:nvGraphicFramePr>
          <p:xfrm>
            <a:off x="6130925" y="3703638"/>
            <a:ext cx="381000" cy="381000"/>
          </p:xfrm>
          <a:graphic>
            <a:graphicData uri="http://schemas.openxmlformats.org/presentationml/2006/ole">
              <mc:AlternateContent xmlns:mc="http://schemas.openxmlformats.org/markup-compatibility/2006">
                <mc:Choice xmlns:v="urn:schemas-microsoft-com:vml" Requires="v">
                  <p:oleObj spid="_x0000_s33134" name="公式" r:id="rId12" imgW="0" imgH="14093" progId="Equation.3">
                    <p:embed/>
                  </p:oleObj>
                </mc:Choice>
                <mc:Fallback>
                  <p:oleObj name="公式" r:id="rId12" imgW="0" imgH="14093"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30925" y="3703638"/>
                          <a:ext cx="381000" cy="3810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6" name="Group 43"/>
            <p:cNvGrpSpPr>
              <a:grpSpLocks/>
            </p:cNvGrpSpPr>
            <p:nvPr/>
          </p:nvGrpSpPr>
          <p:grpSpPr bwMode="auto">
            <a:xfrm>
              <a:off x="5364163" y="4340225"/>
              <a:ext cx="3221037" cy="457200"/>
              <a:chOff x="3288" y="754"/>
              <a:chExt cx="2029" cy="288"/>
            </a:xfrm>
          </p:grpSpPr>
          <p:grpSp>
            <p:nvGrpSpPr>
              <p:cNvPr id="100" name="Group 44"/>
              <p:cNvGrpSpPr>
                <a:grpSpLocks/>
              </p:cNvGrpSpPr>
              <p:nvPr/>
            </p:nvGrpSpPr>
            <p:grpSpPr bwMode="auto">
              <a:xfrm>
                <a:off x="3288" y="754"/>
                <a:ext cx="441" cy="288"/>
                <a:chOff x="3243" y="742"/>
                <a:chExt cx="441" cy="288"/>
              </a:xfrm>
            </p:grpSpPr>
            <p:sp>
              <p:nvSpPr>
                <p:cNvPr id="131" name="Rectangle 45"/>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2" name="Oval 46"/>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3" name="Oval 47"/>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1" name="Group 48"/>
              <p:cNvGrpSpPr>
                <a:grpSpLocks/>
              </p:cNvGrpSpPr>
              <p:nvPr/>
            </p:nvGrpSpPr>
            <p:grpSpPr bwMode="auto">
              <a:xfrm>
                <a:off x="3817" y="754"/>
                <a:ext cx="441" cy="288"/>
                <a:chOff x="3243" y="742"/>
                <a:chExt cx="441" cy="288"/>
              </a:xfrm>
            </p:grpSpPr>
            <p:sp>
              <p:nvSpPr>
                <p:cNvPr id="128" name="Rectangle 49"/>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9" name="Oval 50"/>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30" name="Oval 51"/>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2" name="Group 52"/>
              <p:cNvGrpSpPr>
                <a:grpSpLocks/>
              </p:cNvGrpSpPr>
              <p:nvPr/>
            </p:nvGrpSpPr>
            <p:grpSpPr bwMode="auto">
              <a:xfrm>
                <a:off x="4346" y="754"/>
                <a:ext cx="441" cy="288"/>
                <a:chOff x="3243" y="742"/>
                <a:chExt cx="441" cy="288"/>
              </a:xfrm>
            </p:grpSpPr>
            <p:sp>
              <p:nvSpPr>
                <p:cNvPr id="125" name="Rectangle 53"/>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6" name="Oval 54"/>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7" name="Oval 55"/>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3" name="Group 56"/>
              <p:cNvGrpSpPr>
                <a:grpSpLocks/>
              </p:cNvGrpSpPr>
              <p:nvPr/>
            </p:nvGrpSpPr>
            <p:grpSpPr bwMode="auto">
              <a:xfrm>
                <a:off x="4876" y="754"/>
                <a:ext cx="441" cy="288"/>
                <a:chOff x="3243" y="742"/>
                <a:chExt cx="441" cy="288"/>
              </a:xfrm>
            </p:grpSpPr>
            <p:sp>
              <p:nvSpPr>
                <p:cNvPr id="122" name="Rectangle 57"/>
                <p:cNvSpPr>
                  <a:spLocks noChangeArrowheads="1"/>
                </p:cNvSpPr>
                <p:nvPr/>
              </p:nvSpPr>
              <p:spPr bwMode="auto">
                <a:xfrm>
                  <a:off x="3243" y="742"/>
                  <a:ext cx="441" cy="193"/>
                </a:xfrm>
                <a:prstGeom prst="rect">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3" name="Oval 58"/>
                <p:cNvSpPr>
                  <a:spLocks noChangeArrowheads="1"/>
                </p:cNvSpPr>
                <p:nvPr/>
              </p:nvSpPr>
              <p:spPr bwMode="auto">
                <a:xfrm>
                  <a:off x="3303"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4" name="Oval 59"/>
                <p:cNvSpPr>
                  <a:spLocks noChangeArrowheads="1"/>
                </p:cNvSpPr>
                <p:nvPr/>
              </p:nvSpPr>
              <p:spPr bwMode="auto">
                <a:xfrm>
                  <a:off x="3509" y="909"/>
                  <a:ext cx="121" cy="121"/>
                </a:xfrm>
                <a:prstGeom prst="ellipse">
                  <a:avLst/>
                </a:prstGeom>
                <a:solidFill>
                  <a:srgbClr val="66FF33"/>
                </a:solidFill>
                <a:ln w="9525">
                  <a:solidFill>
                    <a:srgbClr val="66FF33"/>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4" name="Group 60"/>
              <p:cNvGrpSpPr>
                <a:grpSpLocks/>
              </p:cNvGrpSpPr>
              <p:nvPr/>
            </p:nvGrpSpPr>
            <p:grpSpPr bwMode="auto">
              <a:xfrm>
                <a:off x="3725" y="846"/>
                <a:ext cx="96" cy="34"/>
                <a:chOff x="3725" y="846"/>
                <a:chExt cx="96" cy="34"/>
              </a:xfrm>
            </p:grpSpPr>
            <p:sp>
              <p:nvSpPr>
                <p:cNvPr id="117" name="Oval 61"/>
                <p:cNvSpPr>
                  <a:spLocks noChangeArrowheads="1"/>
                </p:cNvSpPr>
                <p:nvPr/>
              </p:nvSpPr>
              <p:spPr bwMode="auto">
                <a:xfrm>
                  <a:off x="3725"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8" name="Oval 62"/>
                <p:cNvSpPr>
                  <a:spLocks noChangeArrowheads="1"/>
                </p:cNvSpPr>
                <p:nvPr/>
              </p:nvSpPr>
              <p:spPr bwMode="auto">
                <a:xfrm>
                  <a:off x="3744"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9" name="Oval 63"/>
                <p:cNvSpPr>
                  <a:spLocks noChangeArrowheads="1"/>
                </p:cNvSpPr>
                <p:nvPr/>
              </p:nvSpPr>
              <p:spPr bwMode="auto">
                <a:xfrm>
                  <a:off x="3762"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0" name="Oval 64"/>
                <p:cNvSpPr>
                  <a:spLocks noChangeArrowheads="1"/>
                </p:cNvSpPr>
                <p:nvPr/>
              </p:nvSpPr>
              <p:spPr bwMode="auto">
                <a:xfrm>
                  <a:off x="3780"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21" name="Oval 65"/>
                <p:cNvSpPr>
                  <a:spLocks noChangeArrowheads="1"/>
                </p:cNvSpPr>
                <p:nvPr/>
              </p:nvSpPr>
              <p:spPr bwMode="auto">
                <a:xfrm>
                  <a:off x="3798"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5" name="Group 66"/>
              <p:cNvGrpSpPr>
                <a:grpSpLocks/>
              </p:cNvGrpSpPr>
              <p:nvPr/>
            </p:nvGrpSpPr>
            <p:grpSpPr bwMode="auto">
              <a:xfrm>
                <a:off x="4252" y="846"/>
                <a:ext cx="96" cy="34"/>
                <a:chOff x="3725" y="846"/>
                <a:chExt cx="96" cy="34"/>
              </a:xfrm>
            </p:grpSpPr>
            <p:sp>
              <p:nvSpPr>
                <p:cNvPr id="112" name="Oval 67"/>
                <p:cNvSpPr>
                  <a:spLocks noChangeArrowheads="1"/>
                </p:cNvSpPr>
                <p:nvPr/>
              </p:nvSpPr>
              <p:spPr bwMode="auto">
                <a:xfrm>
                  <a:off x="3725"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3" name="Oval 68"/>
                <p:cNvSpPr>
                  <a:spLocks noChangeArrowheads="1"/>
                </p:cNvSpPr>
                <p:nvPr/>
              </p:nvSpPr>
              <p:spPr bwMode="auto">
                <a:xfrm>
                  <a:off x="3744"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4" name="Oval 69"/>
                <p:cNvSpPr>
                  <a:spLocks noChangeArrowheads="1"/>
                </p:cNvSpPr>
                <p:nvPr/>
              </p:nvSpPr>
              <p:spPr bwMode="auto">
                <a:xfrm>
                  <a:off x="3762"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5" name="Oval 70"/>
                <p:cNvSpPr>
                  <a:spLocks noChangeArrowheads="1"/>
                </p:cNvSpPr>
                <p:nvPr/>
              </p:nvSpPr>
              <p:spPr bwMode="auto">
                <a:xfrm>
                  <a:off x="3780"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6" name="Oval 71"/>
                <p:cNvSpPr>
                  <a:spLocks noChangeArrowheads="1"/>
                </p:cNvSpPr>
                <p:nvPr/>
              </p:nvSpPr>
              <p:spPr bwMode="auto">
                <a:xfrm>
                  <a:off x="3798"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nvGrpSpPr>
              <p:cNvPr id="106" name="Group 72"/>
              <p:cNvGrpSpPr>
                <a:grpSpLocks/>
              </p:cNvGrpSpPr>
              <p:nvPr/>
            </p:nvGrpSpPr>
            <p:grpSpPr bwMode="auto">
              <a:xfrm>
                <a:off x="4780" y="846"/>
                <a:ext cx="96" cy="34"/>
                <a:chOff x="3725" y="846"/>
                <a:chExt cx="96" cy="34"/>
              </a:xfrm>
            </p:grpSpPr>
            <p:sp>
              <p:nvSpPr>
                <p:cNvPr id="107" name="Oval 73"/>
                <p:cNvSpPr>
                  <a:spLocks noChangeArrowheads="1"/>
                </p:cNvSpPr>
                <p:nvPr/>
              </p:nvSpPr>
              <p:spPr bwMode="auto">
                <a:xfrm>
                  <a:off x="3725"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8" name="Oval 74"/>
                <p:cNvSpPr>
                  <a:spLocks noChangeArrowheads="1"/>
                </p:cNvSpPr>
                <p:nvPr/>
              </p:nvSpPr>
              <p:spPr bwMode="auto">
                <a:xfrm>
                  <a:off x="3744"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09" name="Oval 75"/>
                <p:cNvSpPr>
                  <a:spLocks noChangeArrowheads="1"/>
                </p:cNvSpPr>
                <p:nvPr/>
              </p:nvSpPr>
              <p:spPr bwMode="auto">
                <a:xfrm>
                  <a:off x="3762"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0" name="Oval 76"/>
                <p:cNvSpPr>
                  <a:spLocks noChangeArrowheads="1"/>
                </p:cNvSpPr>
                <p:nvPr/>
              </p:nvSpPr>
              <p:spPr bwMode="auto">
                <a:xfrm>
                  <a:off x="3780"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sp>
              <p:nvSpPr>
                <p:cNvPr id="111" name="Oval 77"/>
                <p:cNvSpPr>
                  <a:spLocks noChangeArrowheads="1"/>
                </p:cNvSpPr>
                <p:nvPr/>
              </p:nvSpPr>
              <p:spPr bwMode="auto">
                <a:xfrm>
                  <a:off x="3798" y="846"/>
                  <a:ext cx="23" cy="34"/>
                </a:xfrm>
                <a:prstGeom prst="ellipse">
                  <a:avLst/>
                </a:prstGeom>
                <a:noFill/>
                <a:ln w="63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grpSp>
        <p:sp>
          <p:nvSpPr>
            <p:cNvPr id="87" name="Sound"/>
            <p:cNvSpPr>
              <a:spLocks noEditPoints="1" noChangeArrowheads="1"/>
            </p:cNvSpPr>
            <p:nvPr/>
          </p:nvSpPr>
          <p:spPr bwMode="auto">
            <a:xfrm>
              <a:off x="5162550" y="4349750"/>
              <a:ext cx="360363" cy="360363"/>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0 60000 65536"/>
                <a:gd name="T9" fmla="*/ 0 60000 65536"/>
                <a:gd name="T10" fmla="*/ 0 60000 65536"/>
                <a:gd name="T11" fmla="*/ 0 60000 65536"/>
                <a:gd name="T12" fmla="*/ 761 w 21600"/>
                <a:gd name="T13" fmla="*/ 22454 h 21600"/>
                <a:gd name="T14" fmla="*/ 21069 w 21600"/>
                <a:gd name="T15" fmla="*/ 28282 h 21600"/>
              </a:gdLst>
              <a:ahLst/>
              <a:cxnLst>
                <a:cxn ang="T8">
                  <a:pos x="T0" y="T1"/>
                </a:cxn>
                <a:cxn ang="T9">
                  <a:pos x="T2" y="T3"/>
                </a:cxn>
                <a:cxn ang="T10">
                  <a:pos x="T4" y="T5"/>
                </a:cxn>
                <a:cxn ang="T11">
                  <a:pos x="T6" y="T7"/>
                </a:cxn>
              </a:cxnLst>
              <a:rect l="T12" t="T13" r="T14" b="T15"/>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gradFill rotWithShape="1">
              <a:gsLst>
                <a:gs pos="0">
                  <a:srgbClr val="FFBE7D"/>
                </a:gs>
                <a:gs pos="100000">
                  <a:srgbClr val="76583A"/>
                </a:gs>
              </a:gsLst>
              <a:path path="rect">
                <a:fillToRect l="50000" t="50000" r="50000" b="50000"/>
              </a:path>
            </a:gradFill>
            <a:ln w="9525">
              <a:solidFill>
                <a:srgbClr val="FF0000"/>
              </a:solidFill>
              <a:miter lim="800000"/>
              <a:headEnd/>
              <a:tailEnd/>
            </a:ln>
            <a:effectLst>
              <a:outerShdw dist="107763" dir="2700000" algn="ctr" rotWithShape="0">
                <a:srgbClr val="808080"/>
              </a:outerShdw>
            </a:effectLst>
          </p:spPr>
          <p:txBody>
            <a:bodyPr/>
            <a:lstStyle/>
            <a:p>
              <a:endParaRPr lang="zh-CN" altLang="en-US"/>
            </a:p>
          </p:txBody>
        </p:sp>
        <p:sp>
          <p:nvSpPr>
            <p:cNvPr id="88" name="Sound"/>
            <p:cNvSpPr>
              <a:spLocks noEditPoints="1" noChangeArrowheads="1"/>
            </p:cNvSpPr>
            <p:nvPr/>
          </p:nvSpPr>
          <p:spPr bwMode="auto">
            <a:xfrm rot="10800000">
              <a:off x="8416925" y="4348163"/>
              <a:ext cx="360363" cy="360362"/>
            </a:xfrm>
            <a:custGeom>
              <a:avLst/>
              <a:gdLst>
                <a:gd name="T0" fmla="*/ 2147483646 w 21600"/>
                <a:gd name="T1" fmla="*/ 2147483646 h 21600"/>
                <a:gd name="T2" fmla="*/ 2147483646 w 21600"/>
                <a:gd name="T3" fmla="*/ 0 h 21600"/>
                <a:gd name="T4" fmla="*/ 0 w 21600"/>
                <a:gd name="T5" fmla="*/ 2147483646 h 21600"/>
                <a:gd name="T6" fmla="*/ 2147483646 w 21600"/>
                <a:gd name="T7" fmla="*/ 2147483646 h 21600"/>
                <a:gd name="T8" fmla="*/ 0 60000 65536"/>
                <a:gd name="T9" fmla="*/ 0 60000 65536"/>
                <a:gd name="T10" fmla="*/ 0 60000 65536"/>
                <a:gd name="T11" fmla="*/ 0 60000 65536"/>
                <a:gd name="T12" fmla="*/ 761 w 21600"/>
                <a:gd name="T13" fmla="*/ 22454 h 21600"/>
                <a:gd name="T14" fmla="*/ 21069 w 21600"/>
                <a:gd name="T15" fmla="*/ 28282 h 21600"/>
              </a:gdLst>
              <a:ahLst/>
              <a:cxnLst>
                <a:cxn ang="T8">
                  <a:pos x="T0" y="T1"/>
                </a:cxn>
                <a:cxn ang="T9">
                  <a:pos x="T2" y="T3"/>
                </a:cxn>
                <a:cxn ang="T10">
                  <a:pos x="T4" y="T5"/>
                </a:cxn>
                <a:cxn ang="T11">
                  <a:pos x="T6" y="T7"/>
                </a:cxn>
              </a:cxnLst>
              <a:rect l="T12" t="T13" r="T14" b="T15"/>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gradFill rotWithShape="1">
              <a:gsLst>
                <a:gs pos="0">
                  <a:srgbClr val="FFBE7D"/>
                </a:gs>
                <a:gs pos="100000">
                  <a:srgbClr val="76583A"/>
                </a:gs>
              </a:gsLst>
              <a:path path="rect">
                <a:fillToRect l="50000" t="50000" r="50000" b="50000"/>
              </a:path>
            </a:gradFill>
            <a:ln w="9525">
              <a:solidFill>
                <a:srgbClr val="FF0000"/>
              </a:solidFill>
              <a:miter lim="800000"/>
              <a:headEnd/>
              <a:tailEnd/>
            </a:ln>
            <a:effectLst>
              <a:outerShdw dist="107763" dir="2700000" algn="ctr" rotWithShape="0">
                <a:srgbClr val="808080"/>
              </a:outerShdw>
            </a:effectLst>
          </p:spPr>
          <p:txBody>
            <a:bodyPr/>
            <a:lstStyle/>
            <a:p>
              <a:endParaRPr lang="zh-CN" altLang="en-US"/>
            </a:p>
          </p:txBody>
        </p:sp>
        <p:sp>
          <p:nvSpPr>
            <p:cNvPr id="89" name="Litebulb"/>
            <p:cNvSpPr>
              <a:spLocks noEditPoints="1" noChangeArrowheads="1"/>
            </p:cNvSpPr>
            <p:nvPr/>
          </p:nvSpPr>
          <p:spPr bwMode="auto">
            <a:xfrm>
              <a:off x="6807200" y="4225925"/>
              <a:ext cx="315913" cy="576263"/>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gradFill rotWithShape="1">
              <a:gsLst>
                <a:gs pos="0">
                  <a:schemeClr val="bg2">
                    <a:gamma/>
                    <a:shade val="46275"/>
                    <a:invGamma/>
                  </a:schemeClr>
                </a:gs>
                <a:gs pos="100000">
                  <a:schemeClr val="bg2"/>
                </a:gs>
              </a:gsLst>
              <a:path path="rect">
                <a:fillToRect l="50000" t="50000" r="50000" b="50000"/>
              </a:path>
            </a:gradFill>
            <a:ln w="57150">
              <a:solidFill>
                <a:schemeClr val="bg1"/>
              </a:solidFill>
              <a:miter lim="800000"/>
              <a:headEnd/>
              <a:tailEnd/>
            </a:ln>
          </p:spPr>
          <p:txBody>
            <a:bodyPr/>
            <a:lstStyle/>
            <a:p>
              <a:pPr algn="ctr" eaLnBrk="1" hangingPunct="1">
                <a:defRPr/>
              </a:pPr>
              <a:endParaRPr lang="zh-CN" altLang="en-US">
                <a:latin typeface="Arial" charset="0"/>
              </a:endParaRPr>
            </a:p>
          </p:txBody>
        </p:sp>
        <p:sp>
          <p:nvSpPr>
            <p:cNvPr id="90" name="AutoShape 81"/>
            <p:cNvSpPr>
              <a:spLocks noChangeArrowheads="1"/>
            </p:cNvSpPr>
            <p:nvPr/>
          </p:nvSpPr>
          <p:spPr bwMode="auto">
            <a:xfrm>
              <a:off x="6764338" y="4100513"/>
              <a:ext cx="381000" cy="533400"/>
            </a:xfrm>
            <a:prstGeom prst="irregularSeal1">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pSp>
          <p:nvGrpSpPr>
            <p:cNvPr id="91" name="Group 82"/>
            <p:cNvGrpSpPr>
              <a:grpSpLocks/>
            </p:cNvGrpSpPr>
            <p:nvPr/>
          </p:nvGrpSpPr>
          <p:grpSpPr bwMode="auto">
            <a:xfrm>
              <a:off x="6721477" y="4864100"/>
              <a:ext cx="533401" cy="582613"/>
              <a:chOff x="1428" y="1491"/>
              <a:chExt cx="336" cy="367"/>
            </a:xfrm>
          </p:grpSpPr>
          <p:sp>
            <p:nvSpPr>
              <p:cNvPr id="98" name="Oval 83"/>
              <p:cNvSpPr>
                <a:spLocks noChangeArrowheads="1"/>
              </p:cNvSpPr>
              <p:nvPr/>
            </p:nvSpPr>
            <p:spPr bwMode="auto">
              <a:xfrm>
                <a:off x="1539" y="1491"/>
                <a:ext cx="85" cy="76"/>
              </a:xfrm>
              <a:prstGeom prst="ellipse">
                <a:avLst/>
              </a:prstGeom>
              <a:solidFill>
                <a:srgbClr val="FF3300"/>
              </a:solidFill>
              <a:ln w="9525">
                <a:solidFill>
                  <a:srgbClr val="FF33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99" name="Object 17"/>
              <p:cNvGraphicFramePr>
                <a:graphicFrameLocks/>
              </p:cNvGraphicFramePr>
              <p:nvPr>
                <p:extLst/>
              </p:nvPr>
            </p:nvGraphicFramePr>
            <p:xfrm>
              <a:off x="1428" y="1588"/>
              <a:ext cx="336" cy="270"/>
            </p:xfrm>
            <a:graphic>
              <a:graphicData uri="http://schemas.openxmlformats.org/presentationml/2006/ole">
                <mc:AlternateContent xmlns:mc="http://schemas.openxmlformats.org/markup-compatibility/2006">
                  <mc:Choice xmlns:v="urn:schemas-microsoft-com:vml" Requires="v">
                    <p:oleObj spid="_x0000_s33135" name="Equation" r:id="rId14" imgW="203040" imgH="164880" progId="Equation.DSMT4">
                      <p:embed/>
                    </p:oleObj>
                  </mc:Choice>
                  <mc:Fallback>
                    <p:oleObj name="Equation" r:id="rId14" imgW="203040" imgH="164880" progId="Equation.DSMT4">
                      <p:embed/>
                      <p:pic>
                        <p:nvPicPr>
                          <p:cNvPr id="0" name=""/>
                          <p:cNvPicPr>
                            <a:picLocks noChangeArrowheads="1"/>
                          </p:cNvPicPr>
                          <p:nvPr/>
                        </p:nvPicPr>
                        <p:blipFill>
                          <a:blip r:embed="rId15"/>
                          <a:srcRect/>
                          <a:stretch>
                            <a:fillRect/>
                          </a:stretch>
                        </p:blipFill>
                        <p:spPr bwMode="auto">
                          <a:xfrm>
                            <a:off x="1428" y="1588"/>
                            <a:ext cx="336" cy="270"/>
                          </a:xfrm>
                          <a:prstGeom prst="rect">
                            <a:avLst/>
                          </a:prstGeom>
                          <a:noFill/>
                          <a:ln>
                            <a:noFill/>
                          </a:ln>
                          <a:effectLst/>
                          <a:extLst/>
                        </p:spPr>
                      </p:pic>
                    </p:oleObj>
                  </mc:Fallback>
                </mc:AlternateContent>
              </a:graphicData>
            </a:graphic>
          </p:graphicFrame>
        </p:grpSp>
        <p:graphicFrame>
          <p:nvGraphicFramePr>
            <p:cNvPr id="92" name="对象 91"/>
            <p:cNvGraphicFramePr>
              <a:graphicFrameLocks noChangeAspect="1"/>
            </p:cNvGraphicFramePr>
            <p:nvPr>
              <p:extLst/>
            </p:nvPr>
          </p:nvGraphicFramePr>
          <p:xfrm>
            <a:off x="6148423" y="2120902"/>
            <a:ext cx="1482725" cy="418652"/>
          </p:xfrm>
          <a:graphic>
            <a:graphicData uri="http://schemas.openxmlformats.org/presentationml/2006/ole">
              <mc:AlternateContent xmlns:mc="http://schemas.openxmlformats.org/markup-compatibility/2006">
                <mc:Choice xmlns:v="urn:schemas-microsoft-com:vml" Requires="v">
                  <p:oleObj spid="_x0000_s33136" name="Equation" r:id="rId16" imgW="558720" imgH="177480" progId="Equation.DSMT4">
                    <p:embed/>
                  </p:oleObj>
                </mc:Choice>
                <mc:Fallback>
                  <p:oleObj name="Equation" r:id="rId16" imgW="558720" imgH="177480" progId="Equation.DSMT4">
                    <p:embed/>
                    <p:pic>
                      <p:nvPicPr>
                        <p:cNvPr id="0" name=""/>
                        <p:cNvPicPr>
                          <a:picLocks noChangeAspect="1" noChangeArrowheads="1"/>
                        </p:cNvPicPr>
                        <p:nvPr/>
                      </p:nvPicPr>
                      <p:blipFill>
                        <a:blip r:embed="rId17"/>
                        <a:srcRect/>
                        <a:stretch>
                          <a:fillRect/>
                        </a:stretch>
                      </p:blipFill>
                      <p:spPr bwMode="auto">
                        <a:xfrm>
                          <a:off x="6148423" y="2120902"/>
                          <a:ext cx="1482725" cy="418652"/>
                        </a:xfrm>
                        <a:prstGeom prst="rect">
                          <a:avLst/>
                        </a:prstGeom>
                        <a:noFill/>
                        <a:ln>
                          <a:noFill/>
                        </a:ln>
                      </p:spPr>
                    </p:pic>
                  </p:oleObj>
                </mc:Fallback>
              </mc:AlternateContent>
            </a:graphicData>
          </a:graphic>
        </p:graphicFrame>
        <p:graphicFrame>
          <p:nvGraphicFramePr>
            <p:cNvPr id="93" name="对象 92"/>
            <p:cNvGraphicFramePr>
              <a:graphicFrameLocks noChangeAspect="1"/>
            </p:cNvGraphicFramePr>
            <p:nvPr>
              <p:extLst/>
            </p:nvPr>
          </p:nvGraphicFramePr>
          <p:xfrm>
            <a:off x="6633850" y="3580606"/>
            <a:ext cx="732463" cy="445294"/>
          </p:xfrm>
          <a:graphic>
            <a:graphicData uri="http://schemas.openxmlformats.org/presentationml/2006/ole">
              <mc:AlternateContent xmlns:mc="http://schemas.openxmlformats.org/markup-compatibility/2006">
                <mc:Choice xmlns:v="urn:schemas-microsoft-com:vml" Requires="v">
                  <p:oleObj spid="_x0000_s33137" name="Equation" r:id="rId18" imgW="241200" imgH="164880" progId="Equation.DSMT4">
                    <p:embed/>
                  </p:oleObj>
                </mc:Choice>
                <mc:Fallback>
                  <p:oleObj name="Equation" r:id="rId18" imgW="241200" imgH="164880" progId="Equation.DSMT4">
                    <p:embed/>
                    <p:pic>
                      <p:nvPicPr>
                        <p:cNvPr id="0" name=""/>
                        <p:cNvPicPr>
                          <a:picLocks noChangeAspect="1" noChangeArrowheads="1"/>
                        </p:cNvPicPr>
                        <p:nvPr/>
                      </p:nvPicPr>
                      <p:blipFill>
                        <a:blip r:embed="rId19"/>
                        <a:srcRect/>
                        <a:stretch>
                          <a:fillRect/>
                        </a:stretch>
                      </p:blipFill>
                      <p:spPr bwMode="auto">
                        <a:xfrm>
                          <a:off x="6633850" y="3580606"/>
                          <a:ext cx="732463" cy="445294"/>
                        </a:xfrm>
                        <a:prstGeom prst="rect">
                          <a:avLst/>
                        </a:prstGeom>
                        <a:noFill/>
                        <a:ln>
                          <a:noFill/>
                        </a:ln>
                      </p:spPr>
                    </p:pic>
                  </p:oleObj>
                </mc:Fallback>
              </mc:AlternateContent>
            </a:graphicData>
          </a:graphic>
        </p:graphicFrame>
        <p:graphicFrame>
          <p:nvGraphicFramePr>
            <p:cNvPr id="94" name="对象 93"/>
            <p:cNvGraphicFramePr>
              <a:graphicFrameLocks noChangeAspect="1"/>
            </p:cNvGraphicFramePr>
            <p:nvPr>
              <p:extLst/>
            </p:nvPr>
          </p:nvGraphicFramePr>
          <p:xfrm>
            <a:off x="6196494" y="2592881"/>
            <a:ext cx="732463" cy="445294"/>
          </p:xfrm>
          <a:graphic>
            <a:graphicData uri="http://schemas.openxmlformats.org/presentationml/2006/ole">
              <mc:AlternateContent xmlns:mc="http://schemas.openxmlformats.org/markup-compatibility/2006">
                <mc:Choice xmlns:v="urn:schemas-microsoft-com:vml" Requires="v">
                  <p:oleObj spid="_x0000_s33138" name="Equation" r:id="rId20" imgW="241200" imgH="164880" progId="Equation.DSMT4">
                    <p:embed/>
                  </p:oleObj>
                </mc:Choice>
                <mc:Fallback>
                  <p:oleObj name="Equation" r:id="rId20" imgW="241200" imgH="164880" progId="Equation.DSMT4">
                    <p:embed/>
                    <p:pic>
                      <p:nvPicPr>
                        <p:cNvPr id="0" name=""/>
                        <p:cNvPicPr>
                          <a:picLocks noChangeAspect="1" noChangeArrowheads="1"/>
                        </p:cNvPicPr>
                        <p:nvPr/>
                      </p:nvPicPr>
                      <p:blipFill>
                        <a:blip r:embed="rId19"/>
                        <a:srcRect/>
                        <a:stretch>
                          <a:fillRect/>
                        </a:stretch>
                      </p:blipFill>
                      <p:spPr bwMode="auto">
                        <a:xfrm>
                          <a:off x="6196494" y="2592881"/>
                          <a:ext cx="732463" cy="445294"/>
                        </a:xfrm>
                        <a:prstGeom prst="rect">
                          <a:avLst/>
                        </a:prstGeom>
                        <a:noFill/>
                        <a:ln>
                          <a:noFill/>
                        </a:ln>
                      </p:spPr>
                    </p:pic>
                  </p:oleObj>
                </mc:Fallback>
              </mc:AlternateContent>
            </a:graphicData>
          </a:graphic>
        </p:graphicFrame>
        <p:graphicFrame>
          <p:nvGraphicFramePr>
            <p:cNvPr id="95" name="对象 94"/>
            <p:cNvGraphicFramePr>
              <a:graphicFrameLocks noChangeAspect="1"/>
            </p:cNvGraphicFramePr>
            <p:nvPr>
              <p:extLst/>
            </p:nvPr>
          </p:nvGraphicFramePr>
          <p:xfrm>
            <a:off x="5138801" y="3836988"/>
            <a:ext cx="471488" cy="388937"/>
          </p:xfrm>
          <a:graphic>
            <a:graphicData uri="http://schemas.openxmlformats.org/presentationml/2006/ole">
              <mc:AlternateContent xmlns:mc="http://schemas.openxmlformats.org/markup-compatibility/2006">
                <mc:Choice xmlns:v="urn:schemas-microsoft-com:vml" Requires="v">
                  <p:oleObj spid="_x0000_s33139" name="Equation" r:id="rId21" imgW="177480" imgH="164880" progId="Equation.DSMT4">
                    <p:embed/>
                  </p:oleObj>
                </mc:Choice>
                <mc:Fallback>
                  <p:oleObj name="Equation" r:id="rId21" imgW="177480" imgH="164880" progId="Equation.DSMT4">
                    <p:embed/>
                    <p:pic>
                      <p:nvPicPr>
                        <p:cNvPr id="0" name=""/>
                        <p:cNvPicPr>
                          <a:picLocks noChangeAspect="1" noChangeArrowheads="1"/>
                        </p:cNvPicPr>
                        <p:nvPr/>
                      </p:nvPicPr>
                      <p:blipFill>
                        <a:blip r:embed="rId22"/>
                        <a:srcRect/>
                        <a:stretch>
                          <a:fillRect/>
                        </a:stretch>
                      </p:blipFill>
                      <p:spPr bwMode="auto">
                        <a:xfrm>
                          <a:off x="5138801" y="3836988"/>
                          <a:ext cx="471488" cy="388937"/>
                        </a:xfrm>
                        <a:prstGeom prst="rect">
                          <a:avLst/>
                        </a:prstGeom>
                        <a:noFill/>
                        <a:ln>
                          <a:noFill/>
                        </a:ln>
                      </p:spPr>
                    </p:pic>
                  </p:oleObj>
                </mc:Fallback>
              </mc:AlternateContent>
            </a:graphicData>
          </a:graphic>
        </p:graphicFrame>
        <p:graphicFrame>
          <p:nvGraphicFramePr>
            <p:cNvPr id="96" name="对象 95"/>
            <p:cNvGraphicFramePr>
              <a:graphicFrameLocks noChangeAspect="1"/>
            </p:cNvGraphicFramePr>
            <p:nvPr>
              <p:extLst/>
            </p:nvPr>
          </p:nvGraphicFramePr>
          <p:xfrm>
            <a:off x="8350250" y="3845659"/>
            <a:ext cx="504825" cy="388938"/>
          </p:xfrm>
          <a:graphic>
            <a:graphicData uri="http://schemas.openxmlformats.org/presentationml/2006/ole">
              <mc:AlternateContent xmlns:mc="http://schemas.openxmlformats.org/markup-compatibility/2006">
                <mc:Choice xmlns:v="urn:schemas-microsoft-com:vml" Requires="v">
                  <p:oleObj spid="_x0000_s33140" name="Equation" r:id="rId23" imgW="190440" imgH="164880" progId="Equation.DSMT4">
                    <p:embed/>
                  </p:oleObj>
                </mc:Choice>
                <mc:Fallback>
                  <p:oleObj name="Equation" r:id="rId23" imgW="190440" imgH="164880" progId="Equation.DSMT4">
                    <p:embed/>
                    <p:pic>
                      <p:nvPicPr>
                        <p:cNvPr id="0" name=""/>
                        <p:cNvPicPr>
                          <a:picLocks noChangeAspect="1" noChangeArrowheads="1"/>
                        </p:cNvPicPr>
                        <p:nvPr/>
                      </p:nvPicPr>
                      <p:blipFill>
                        <a:blip r:embed="rId24"/>
                        <a:srcRect/>
                        <a:stretch>
                          <a:fillRect/>
                        </a:stretch>
                      </p:blipFill>
                      <p:spPr bwMode="auto">
                        <a:xfrm>
                          <a:off x="8350250" y="3845659"/>
                          <a:ext cx="504825" cy="388938"/>
                        </a:xfrm>
                        <a:prstGeom prst="rect">
                          <a:avLst/>
                        </a:prstGeom>
                        <a:noFill/>
                        <a:ln>
                          <a:noFill/>
                        </a:ln>
                      </p:spPr>
                    </p:pic>
                  </p:oleObj>
                </mc:Fallback>
              </mc:AlternateContent>
            </a:graphicData>
          </a:graphic>
        </p:graphicFrame>
        <p:graphicFrame>
          <p:nvGraphicFramePr>
            <p:cNvPr id="97" name="对象 96"/>
            <p:cNvGraphicFramePr>
              <a:graphicFrameLocks noChangeAspect="1"/>
            </p:cNvGraphicFramePr>
            <p:nvPr>
              <p:extLst/>
            </p:nvPr>
          </p:nvGraphicFramePr>
          <p:xfrm>
            <a:off x="5547516" y="3007519"/>
            <a:ext cx="446087" cy="495300"/>
          </p:xfrm>
          <a:graphic>
            <a:graphicData uri="http://schemas.openxmlformats.org/presentationml/2006/ole">
              <mc:AlternateContent xmlns:mc="http://schemas.openxmlformats.org/markup-compatibility/2006">
                <mc:Choice xmlns:v="urn:schemas-microsoft-com:vml" Requires="v">
                  <p:oleObj spid="_x0000_s33141" name="Equation" r:id="rId25" imgW="446433" imgH="495378" progId="Equation.DSMT4">
                    <p:embed/>
                  </p:oleObj>
                </mc:Choice>
                <mc:Fallback>
                  <p:oleObj name="Equation" r:id="rId25" imgW="446433" imgH="495378" progId="Equation.DSMT4">
                    <p:embed/>
                    <p:pic>
                      <p:nvPicPr>
                        <p:cNvPr id="0" name=""/>
                        <p:cNvPicPr/>
                        <p:nvPr/>
                      </p:nvPicPr>
                      <p:blipFill>
                        <a:blip r:embed="rId26"/>
                        <a:stretch>
                          <a:fillRect/>
                        </a:stretch>
                      </p:blipFill>
                      <p:spPr>
                        <a:xfrm>
                          <a:off x="5547516" y="3007519"/>
                          <a:ext cx="446087" cy="495300"/>
                        </a:xfrm>
                        <a:prstGeom prst="rect">
                          <a:avLst/>
                        </a:prstGeom>
                      </p:spPr>
                    </p:pic>
                  </p:oleObj>
                </mc:Fallback>
              </mc:AlternateContent>
            </a:graphicData>
          </a:graphic>
        </p:graphicFrame>
      </p:grpSp>
    </p:spTree>
    <p:extLst>
      <p:ext uri="{BB962C8B-B14F-4D97-AF65-F5344CB8AC3E}">
        <p14:creationId xmlns:p14="http://schemas.microsoft.com/office/powerpoint/2010/main" val="334105389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down)">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lide(fromBottom)">
                                      <p:cBhvr>
                                        <p:cTn id="26" dur="3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528"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300" fill="hold"/>
                                        <p:tgtEl>
                                          <p:spTgt spid="6"/>
                                        </p:tgtEl>
                                        <p:attrNameLst>
                                          <p:attrName>ppt_w</p:attrName>
                                        </p:attrNameLst>
                                      </p:cBhvr>
                                      <p:tavLst>
                                        <p:tav tm="0">
                                          <p:val>
                                            <p:fltVal val="0"/>
                                          </p:val>
                                        </p:tav>
                                        <p:tav tm="100000">
                                          <p:val>
                                            <p:strVal val="#ppt_w"/>
                                          </p:val>
                                        </p:tav>
                                      </p:tavLst>
                                    </p:anim>
                                    <p:anim calcmode="lin" valueType="num">
                                      <p:cBhvr>
                                        <p:cTn id="32" dur="300" fill="hold"/>
                                        <p:tgtEl>
                                          <p:spTgt spid="6"/>
                                        </p:tgtEl>
                                        <p:attrNameLst>
                                          <p:attrName>ppt_h</p:attrName>
                                        </p:attrNameLst>
                                      </p:cBhvr>
                                      <p:tavLst>
                                        <p:tav tm="0">
                                          <p:val>
                                            <p:fltVal val="0"/>
                                          </p:val>
                                        </p:tav>
                                        <p:tav tm="100000">
                                          <p:val>
                                            <p:strVal val="#ppt_h"/>
                                          </p:val>
                                        </p:tav>
                                      </p:tavLst>
                                    </p:anim>
                                    <p:anim calcmode="lin" valueType="num">
                                      <p:cBhvr>
                                        <p:cTn id="33" dur="300" fill="hold"/>
                                        <p:tgtEl>
                                          <p:spTgt spid="6"/>
                                        </p:tgtEl>
                                        <p:attrNameLst>
                                          <p:attrName>ppt_x</p:attrName>
                                        </p:attrNameLst>
                                      </p:cBhvr>
                                      <p:tavLst>
                                        <p:tav tm="0">
                                          <p:val>
                                            <p:fltVal val="0.5"/>
                                          </p:val>
                                        </p:tav>
                                        <p:tav tm="100000">
                                          <p:val>
                                            <p:strVal val="#ppt_x"/>
                                          </p:val>
                                        </p:tav>
                                      </p:tavLst>
                                    </p:anim>
                                    <p:anim calcmode="lin" valueType="num">
                                      <p:cBhvr>
                                        <p:cTn id="34" dur="3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3" presetClass="entr" presetSubtype="52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300" fill="hold"/>
                                        <p:tgtEl>
                                          <p:spTgt spid="8"/>
                                        </p:tgtEl>
                                        <p:attrNameLst>
                                          <p:attrName>ppt_w</p:attrName>
                                        </p:attrNameLst>
                                      </p:cBhvr>
                                      <p:tavLst>
                                        <p:tav tm="0">
                                          <p:val>
                                            <p:fltVal val="0"/>
                                          </p:val>
                                        </p:tav>
                                        <p:tav tm="100000">
                                          <p:val>
                                            <p:strVal val="#ppt_w"/>
                                          </p:val>
                                        </p:tav>
                                      </p:tavLst>
                                    </p:anim>
                                    <p:anim calcmode="lin" valueType="num">
                                      <p:cBhvr>
                                        <p:cTn id="40" dur="300" fill="hold"/>
                                        <p:tgtEl>
                                          <p:spTgt spid="8"/>
                                        </p:tgtEl>
                                        <p:attrNameLst>
                                          <p:attrName>ppt_h</p:attrName>
                                        </p:attrNameLst>
                                      </p:cBhvr>
                                      <p:tavLst>
                                        <p:tav tm="0">
                                          <p:val>
                                            <p:fltVal val="0"/>
                                          </p:val>
                                        </p:tav>
                                        <p:tav tm="100000">
                                          <p:val>
                                            <p:strVal val="#ppt_h"/>
                                          </p:val>
                                        </p:tav>
                                      </p:tavLst>
                                    </p:anim>
                                    <p:anim calcmode="lin" valueType="num">
                                      <p:cBhvr>
                                        <p:cTn id="41" dur="300" fill="hold"/>
                                        <p:tgtEl>
                                          <p:spTgt spid="8"/>
                                        </p:tgtEl>
                                        <p:attrNameLst>
                                          <p:attrName>ppt_x</p:attrName>
                                        </p:attrNameLst>
                                      </p:cBhvr>
                                      <p:tavLst>
                                        <p:tav tm="0">
                                          <p:val>
                                            <p:fltVal val="0.5"/>
                                          </p:val>
                                        </p:tav>
                                        <p:tav tm="100000">
                                          <p:val>
                                            <p:strVal val="#ppt_x"/>
                                          </p:val>
                                        </p:tav>
                                      </p:tavLst>
                                    </p:anim>
                                    <p:anim calcmode="lin" valueType="num">
                                      <p:cBhvr>
                                        <p:cTn id="42" dur="3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21"/>
          <p:cNvSpPr txBox="1">
            <a:spLocks noChangeArrowheads="1"/>
          </p:cNvSpPr>
          <p:nvPr/>
        </p:nvSpPr>
        <p:spPr bwMode="auto">
          <a:xfrm>
            <a:off x="569714" y="384845"/>
            <a:ext cx="27813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600" b="1" dirty="0" smtClean="0">
                <a:solidFill>
                  <a:srgbClr val="66FFFF"/>
                </a:solidFill>
                <a:latin typeface="Times New Roman" panose="02020603050405020304" pitchFamily="18" charset="0"/>
                <a:ea typeface="楷体_GB2312"/>
                <a:cs typeface="楷体_GB2312"/>
              </a:rPr>
              <a:t>2. </a:t>
            </a:r>
            <a:r>
              <a:rPr kumimoji="1" lang="zh-CN" altLang="en-US" sz="2600" b="1" dirty="0">
                <a:solidFill>
                  <a:srgbClr val="66FFFF"/>
                </a:solidFill>
                <a:latin typeface="Times New Roman" panose="02020603050405020304" pitchFamily="18" charset="0"/>
                <a:ea typeface="楷体_GB2312"/>
                <a:cs typeface="楷体_GB2312"/>
              </a:rPr>
              <a:t>时间延缓效应</a:t>
            </a:r>
          </a:p>
        </p:txBody>
      </p:sp>
      <p:sp>
        <p:nvSpPr>
          <p:cNvPr id="15" name="Text Box 22"/>
          <p:cNvSpPr txBox="1">
            <a:spLocks noChangeArrowheads="1"/>
          </p:cNvSpPr>
          <p:nvPr/>
        </p:nvSpPr>
        <p:spPr bwMode="auto">
          <a:xfrm>
            <a:off x="539552" y="908720"/>
            <a:ext cx="81407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pPr>
            <a:r>
              <a:rPr kumimoji="1" lang="zh-CN" altLang="en-US" sz="2400" b="1" dirty="0" smtClean="0">
                <a:solidFill>
                  <a:schemeClr val="bg1"/>
                </a:solidFill>
                <a:latin typeface="Times New Roman" panose="02020603050405020304" pitchFamily="18" charset="0"/>
                <a:ea typeface="楷体_GB2312"/>
                <a:cs typeface="楷体_GB2312"/>
              </a:rPr>
              <a:t>在</a:t>
            </a:r>
            <a:r>
              <a:rPr kumimoji="1" lang="zh-CN" altLang="en-US" sz="2400" b="1" dirty="0" smtClean="0">
                <a:solidFill>
                  <a:schemeClr val="bg1"/>
                </a:solidFill>
                <a:latin typeface="Times New Roman" panose="02020603050405020304" pitchFamily="18" charset="0"/>
              </a:rPr>
              <a:t>相对</a:t>
            </a:r>
            <a:r>
              <a:rPr kumimoji="1" lang="en-US" altLang="zh-CN" sz="2400" b="1" i="1" dirty="0" smtClean="0">
                <a:solidFill>
                  <a:srgbClr val="00FFFF"/>
                </a:solidFill>
                <a:latin typeface="Times New Roman" panose="02020603050405020304" pitchFamily="18" charset="0"/>
              </a:rPr>
              <a:t>S</a:t>
            </a:r>
            <a:r>
              <a:rPr kumimoji="1" lang="zh-CN" altLang="en-US" sz="2400" b="1" dirty="0" smtClean="0">
                <a:solidFill>
                  <a:schemeClr val="bg1"/>
                </a:solidFill>
                <a:latin typeface="Times New Roman" panose="02020603050405020304" pitchFamily="18" charset="0"/>
              </a:rPr>
              <a:t>系运动的</a:t>
            </a:r>
            <a:r>
              <a:rPr kumimoji="1" lang="en-US" altLang="zh-CN" sz="2400" b="1" i="1" dirty="0" smtClean="0">
                <a:solidFill>
                  <a:srgbClr val="66FFFF"/>
                </a:solidFill>
                <a:latin typeface="Times New Roman" panose="02020603050405020304" pitchFamily="18" charset="0"/>
              </a:rPr>
              <a:t>S</a:t>
            </a:r>
            <a:r>
              <a:rPr kumimoji="1" lang="en-US" altLang="zh-CN" sz="2400" b="1" i="1" dirty="0">
                <a:solidFill>
                  <a:srgbClr val="66FFFF"/>
                </a:solidFill>
                <a:latin typeface="Times New Roman" panose="02020603050405020304" pitchFamily="18" charset="0"/>
              </a:rPr>
              <a:t>'</a:t>
            </a:r>
            <a:r>
              <a:rPr kumimoji="1" lang="en-US" altLang="zh-CN" sz="2400" b="1" dirty="0">
                <a:solidFill>
                  <a:schemeClr val="bg1"/>
                </a:solidFill>
                <a:latin typeface="Times New Roman" panose="02020603050405020304" pitchFamily="18" charset="0"/>
              </a:rPr>
              <a:t> </a:t>
            </a:r>
            <a:r>
              <a:rPr kumimoji="1" lang="zh-CN" altLang="en-US" sz="2400" b="1" dirty="0">
                <a:solidFill>
                  <a:schemeClr val="bg1"/>
                </a:solidFill>
                <a:latin typeface="Times New Roman" panose="02020603050405020304" pitchFamily="18" charset="0"/>
                <a:ea typeface="楷体_GB2312"/>
                <a:cs typeface="楷体_GB2312"/>
              </a:rPr>
              <a:t>系中测得发生在</a:t>
            </a:r>
            <a:r>
              <a:rPr kumimoji="1" lang="zh-CN" altLang="en-US" sz="2400" b="1" dirty="0">
                <a:solidFill>
                  <a:srgbClr val="00FFFF"/>
                </a:solidFill>
                <a:latin typeface="Times New Roman" panose="02020603050405020304" pitchFamily="18" charset="0"/>
                <a:ea typeface="楷体_GB2312"/>
                <a:cs typeface="楷体_GB2312"/>
              </a:rPr>
              <a:t>同一地点</a:t>
            </a:r>
            <a:r>
              <a:rPr kumimoji="1" lang="zh-CN" altLang="en-US" sz="2400" b="1" dirty="0">
                <a:solidFill>
                  <a:schemeClr val="bg1"/>
                </a:solidFill>
                <a:latin typeface="Times New Roman" panose="02020603050405020304" pitchFamily="18" charset="0"/>
                <a:ea typeface="楷体_GB2312"/>
                <a:cs typeface="楷体_GB2312"/>
              </a:rPr>
              <a:t>的两个事件之间的时间间隔</a:t>
            </a:r>
            <a:r>
              <a:rPr kumimoji="1" lang="zh-CN" altLang="en-US" sz="2400" b="1" dirty="0">
                <a:solidFill>
                  <a:schemeClr val="bg1"/>
                </a:solidFill>
                <a:latin typeface="Times New Roman" panose="02020603050405020304" pitchFamily="18" charset="0"/>
              </a:rPr>
              <a:t> </a:t>
            </a:r>
            <a:r>
              <a:rPr kumimoji="1" lang="zh-CN" altLang="en-US" sz="2400" b="1" dirty="0">
                <a:solidFill>
                  <a:srgbClr val="66FFFF"/>
                </a:solidFill>
                <a:latin typeface="Times New Roman" panose="02020603050405020304" pitchFamily="18" charset="0"/>
                <a:sym typeface="Symbol" panose="05050102010706020507" pitchFamily="18" charset="2"/>
              </a:rPr>
              <a:t></a:t>
            </a:r>
            <a:r>
              <a:rPr kumimoji="1" lang="en-US" altLang="zh-CN" sz="2400" b="1" i="1" dirty="0">
                <a:solidFill>
                  <a:srgbClr val="66FFFF"/>
                </a:solidFill>
                <a:latin typeface="Times New Roman" panose="02020603050405020304" pitchFamily="18" charset="0"/>
              </a:rPr>
              <a:t>t'</a:t>
            </a:r>
            <a:r>
              <a:rPr kumimoji="1" lang="zh-CN" altLang="en-US" sz="2400" b="1" dirty="0">
                <a:solidFill>
                  <a:schemeClr val="bg1"/>
                </a:solidFill>
                <a:latin typeface="Times New Roman" panose="02020603050405020304" pitchFamily="18" charset="0"/>
              </a:rPr>
              <a:t>，</a:t>
            </a:r>
            <a:r>
              <a:rPr kumimoji="1" lang="zh-CN" altLang="en-US" sz="2400" b="1" dirty="0">
                <a:solidFill>
                  <a:schemeClr val="bg1"/>
                </a:solidFill>
                <a:latin typeface="Times New Roman" panose="02020603050405020304" pitchFamily="18" charset="0"/>
                <a:ea typeface="楷体_GB2312"/>
                <a:cs typeface="楷体_GB2312"/>
              </a:rPr>
              <a:t>在</a:t>
            </a:r>
            <a:r>
              <a:rPr kumimoji="1" lang="zh-CN" altLang="en-US" sz="2400" b="1" dirty="0">
                <a:solidFill>
                  <a:schemeClr val="bg1"/>
                </a:solidFill>
                <a:latin typeface="Times New Roman" panose="02020603050405020304" pitchFamily="18" charset="0"/>
              </a:rPr>
              <a:t> </a:t>
            </a:r>
            <a:r>
              <a:rPr kumimoji="1" lang="en-US" altLang="zh-CN" sz="2400" b="1" i="1" dirty="0">
                <a:solidFill>
                  <a:srgbClr val="66FFFF"/>
                </a:solidFill>
                <a:latin typeface="Times New Roman" panose="02020603050405020304" pitchFamily="18" charset="0"/>
              </a:rPr>
              <a:t>S </a:t>
            </a:r>
            <a:r>
              <a:rPr kumimoji="1" lang="zh-CN" altLang="en-US" sz="2400" b="1" dirty="0">
                <a:solidFill>
                  <a:schemeClr val="bg1"/>
                </a:solidFill>
                <a:latin typeface="Times New Roman" panose="02020603050405020304" pitchFamily="18" charset="0"/>
                <a:ea typeface="楷体_GB2312"/>
                <a:cs typeface="楷体_GB2312"/>
              </a:rPr>
              <a:t>系中观测者看来，这两个事件为异地事件，其之间的时间间隔</a:t>
            </a:r>
            <a:r>
              <a:rPr kumimoji="1" lang="zh-CN" altLang="en-US" sz="2400" b="1" dirty="0">
                <a:solidFill>
                  <a:schemeClr val="bg1"/>
                </a:solidFill>
                <a:latin typeface="Times New Roman" panose="02020603050405020304" pitchFamily="18" charset="0"/>
              </a:rPr>
              <a:t> </a:t>
            </a:r>
            <a:r>
              <a:rPr kumimoji="1" lang="zh-CN" altLang="en-US" sz="2400" b="1" dirty="0">
                <a:solidFill>
                  <a:srgbClr val="66FFFF"/>
                </a:solidFill>
                <a:latin typeface="Times New Roman" panose="02020603050405020304" pitchFamily="18" charset="0"/>
                <a:sym typeface="Symbol" panose="05050102010706020507" pitchFamily="18" charset="2"/>
              </a:rPr>
              <a:t></a:t>
            </a:r>
            <a:r>
              <a:rPr kumimoji="1" lang="en-US" altLang="zh-CN" sz="2400" b="1" i="1" dirty="0">
                <a:solidFill>
                  <a:srgbClr val="66FFFF"/>
                </a:solidFill>
                <a:latin typeface="Times New Roman" panose="02020603050405020304" pitchFamily="18" charset="0"/>
              </a:rPr>
              <a:t>t </a:t>
            </a:r>
            <a:r>
              <a:rPr kumimoji="1" lang="zh-CN" altLang="en-US" sz="2400" b="1" dirty="0">
                <a:solidFill>
                  <a:schemeClr val="bg1"/>
                </a:solidFill>
                <a:latin typeface="Times New Roman" panose="02020603050405020304" pitchFamily="18" charset="0"/>
                <a:ea typeface="楷体_GB2312"/>
                <a:cs typeface="楷体_GB2312"/>
              </a:rPr>
              <a:t>总是比</a:t>
            </a:r>
            <a:r>
              <a:rPr kumimoji="1" lang="zh-CN" altLang="en-US" sz="2400" b="1" dirty="0">
                <a:solidFill>
                  <a:schemeClr val="bg1"/>
                </a:solidFill>
                <a:latin typeface="Times New Roman" panose="02020603050405020304" pitchFamily="18" charset="0"/>
              </a:rPr>
              <a:t> </a:t>
            </a:r>
            <a:r>
              <a:rPr kumimoji="1" lang="zh-CN" altLang="en-US" sz="2400" b="1" dirty="0">
                <a:solidFill>
                  <a:srgbClr val="66FFFF"/>
                </a:solidFill>
                <a:latin typeface="Times New Roman" panose="02020603050405020304" pitchFamily="18" charset="0"/>
                <a:sym typeface="Symbol" panose="05050102010706020507" pitchFamily="18" charset="2"/>
              </a:rPr>
              <a:t></a:t>
            </a:r>
            <a:r>
              <a:rPr kumimoji="1" lang="en-US" altLang="zh-CN" sz="2400" b="1" i="1" dirty="0">
                <a:solidFill>
                  <a:srgbClr val="66FFFF"/>
                </a:solidFill>
                <a:latin typeface="Times New Roman" panose="02020603050405020304" pitchFamily="18" charset="0"/>
              </a:rPr>
              <a:t>t' </a:t>
            </a:r>
            <a:r>
              <a:rPr kumimoji="1" lang="zh-CN" altLang="en-US" sz="2400" b="1" dirty="0">
                <a:solidFill>
                  <a:schemeClr val="bg1"/>
                </a:solidFill>
                <a:latin typeface="Times New Roman" panose="02020603050405020304" pitchFamily="18" charset="0"/>
                <a:ea typeface="楷体_GB2312"/>
                <a:cs typeface="楷体_GB2312"/>
              </a:rPr>
              <a:t>要大</a:t>
            </a:r>
          </a:p>
        </p:txBody>
      </p:sp>
      <p:sp>
        <p:nvSpPr>
          <p:cNvPr id="16" name="Text Box 24"/>
          <p:cNvSpPr txBox="1">
            <a:spLocks noChangeArrowheads="1"/>
          </p:cNvSpPr>
          <p:nvPr/>
        </p:nvSpPr>
        <p:spPr bwMode="auto">
          <a:xfrm>
            <a:off x="493514" y="3817020"/>
            <a:ext cx="271462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kumimoji="1" lang="zh-CN" altLang="en-US" sz="2400" b="1">
                <a:solidFill>
                  <a:srgbClr val="66FFFF"/>
                </a:solidFill>
                <a:latin typeface="楷体_GB2312"/>
                <a:ea typeface="楷体_GB2312"/>
                <a:cs typeface="楷体_GB2312"/>
              </a:rPr>
              <a:t>原时</a:t>
            </a:r>
          </a:p>
          <a:p>
            <a:pPr>
              <a:lnSpc>
                <a:spcPct val="85000"/>
              </a:lnSpc>
            </a:pPr>
            <a:r>
              <a:rPr kumimoji="1" lang="en-US" altLang="zh-CN" sz="2400" b="1">
                <a:solidFill>
                  <a:schemeClr val="bg1"/>
                </a:solidFill>
                <a:latin typeface="Times New Roman" panose="02020603050405020304" pitchFamily="18" charset="0"/>
                <a:ea typeface="楷体_GB2312"/>
                <a:cs typeface="楷体_GB2312"/>
              </a:rPr>
              <a:t>Proper time</a:t>
            </a:r>
            <a:r>
              <a:rPr kumimoji="1" lang="en-US" altLang="zh-CN" sz="3200" b="1">
                <a:solidFill>
                  <a:srgbClr val="66FFFF"/>
                </a:solidFill>
                <a:latin typeface="楷体_GB2312"/>
                <a:ea typeface="楷体_GB2312"/>
                <a:cs typeface="楷体_GB2312"/>
              </a:rPr>
              <a:t> </a:t>
            </a:r>
          </a:p>
        </p:txBody>
      </p:sp>
      <p:sp>
        <p:nvSpPr>
          <p:cNvPr id="17" name="Text Box 26"/>
          <p:cNvSpPr txBox="1">
            <a:spLocks noChangeArrowheads="1"/>
          </p:cNvSpPr>
          <p:nvPr/>
        </p:nvSpPr>
        <p:spPr bwMode="auto">
          <a:xfrm>
            <a:off x="2271514" y="3624933"/>
            <a:ext cx="633571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10000"/>
              </a:lnSpc>
            </a:pPr>
            <a:r>
              <a:rPr kumimoji="1" lang="zh-CN" altLang="en-US" sz="2400" b="1">
                <a:solidFill>
                  <a:schemeClr val="bg1"/>
                </a:solidFill>
                <a:latin typeface="宋体" panose="02010600030101010101" pitchFamily="2" charset="-122"/>
                <a:ea typeface="楷体_GB2312"/>
                <a:cs typeface="楷体_GB2312"/>
              </a:rPr>
              <a:t>在某一</a:t>
            </a:r>
            <a:r>
              <a:rPr kumimoji="1" lang="zh-CN" altLang="en-US" sz="2400" b="1">
                <a:solidFill>
                  <a:schemeClr val="bg1"/>
                </a:solidFill>
                <a:latin typeface="Times New Roman" panose="02020603050405020304" pitchFamily="18" charset="0"/>
                <a:ea typeface="楷体_GB2312"/>
                <a:cs typeface="楷体_GB2312"/>
              </a:rPr>
              <a:t>惯性</a:t>
            </a:r>
            <a:r>
              <a:rPr kumimoji="1" lang="zh-CN" altLang="en-US" sz="2400" b="1">
                <a:solidFill>
                  <a:schemeClr val="bg1"/>
                </a:solidFill>
                <a:latin typeface="宋体" panose="02010600030101010101" pitchFamily="2" charset="-122"/>
                <a:ea typeface="楷体_GB2312"/>
                <a:cs typeface="楷体_GB2312"/>
              </a:rPr>
              <a:t>系中，</a:t>
            </a:r>
            <a:r>
              <a:rPr kumimoji="1" lang="zh-CN" altLang="en-US" sz="2400" b="1">
                <a:solidFill>
                  <a:srgbClr val="66FFFF"/>
                </a:solidFill>
                <a:latin typeface="Times New Roman" panose="02020603050405020304" pitchFamily="18" charset="0"/>
                <a:ea typeface="楷体_GB2312"/>
                <a:cs typeface="楷体_GB2312"/>
              </a:rPr>
              <a:t>同一地点</a:t>
            </a:r>
            <a:r>
              <a:rPr kumimoji="1" lang="zh-CN" altLang="en-US" sz="2400" b="1">
                <a:solidFill>
                  <a:schemeClr val="bg1"/>
                </a:solidFill>
                <a:latin typeface="宋体" panose="02010600030101010101" pitchFamily="2" charset="-122"/>
                <a:ea typeface="楷体_GB2312"/>
                <a:cs typeface="楷体_GB2312"/>
              </a:rPr>
              <a:t>先后发生的两个事件</a:t>
            </a:r>
            <a:r>
              <a:rPr kumimoji="1" lang="zh-CN" altLang="en-US" sz="2400" b="1">
                <a:solidFill>
                  <a:schemeClr val="bg1"/>
                </a:solidFill>
                <a:latin typeface="Times New Roman" panose="02020603050405020304" pitchFamily="18" charset="0"/>
                <a:ea typeface="楷体_GB2312"/>
                <a:cs typeface="楷体_GB2312"/>
              </a:rPr>
              <a:t>之间</a:t>
            </a:r>
            <a:r>
              <a:rPr kumimoji="1" lang="zh-CN" altLang="en-US" sz="2400" b="1">
                <a:solidFill>
                  <a:schemeClr val="bg1"/>
                </a:solidFill>
                <a:latin typeface="宋体" panose="02010600030101010101" pitchFamily="2" charset="-122"/>
                <a:ea typeface="楷体_GB2312"/>
                <a:cs typeface="楷体_GB2312"/>
              </a:rPr>
              <a:t>的时间间隔</a:t>
            </a:r>
            <a:endParaRPr kumimoji="1" lang="zh-CN" altLang="en-US" sz="2400" b="1">
              <a:solidFill>
                <a:srgbClr val="FFFF00"/>
              </a:solidFill>
              <a:latin typeface="宋体" panose="02010600030101010101" pitchFamily="2" charset="-122"/>
              <a:ea typeface="楷体_GB2312"/>
              <a:cs typeface="楷体_GB231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3361739403"/>
              </p:ext>
            </p:extLst>
          </p:nvPr>
        </p:nvGraphicFramePr>
        <p:xfrm>
          <a:off x="2774752" y="2288258"/>
          <a:ext cx="2503487" cy="1206500"/>
        </p:xfrm>
        <a:graphic>
          <a:graphicData uri="http://schemas.openxmlformats.org/presentationml/2006/ole">
            <mc:AlternateContent xmlns:mc="http://schemas.openxmlformats.org/markup-compatibility/2006">
              <mc:Choice xmlns:v="urn:schemas-microsoft-com:vml" Requires="v">
                <p:oleObj spid="_x0000_s26734" name="Equation" r:id="rId4" imgW="1054080" imgH="507960" progId="Equation.DSMT4">
                  <p:embed/>
                </p:oleObj>
              </mc:Choice>
              <mc:Fallback>
                <p:oleObj name="Equation" r:id="rId4" imgW="1054080" imgH="5079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4752" y="2288258"/>
                        <a:ext cx="2503487"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AutoShape 25"/>
          <p:cNvSpPr>
            <a:spLocks noChangeArrowheads="1"/>
          </p:cNvSpPr>
          <p:nvPr/>
        </p:nvSpPr>
        <p:spPr bwMode="auto">
          <a:xfrm>
            <a:off x="1271389" y="3874170"/>
            <a:ext cx="1014413" cy="280988"/>
          </a:xfrm>
          <a:prstGeom prst="leftArrow">
            <a:avLst>
              <a:gd name="adj1" fmla="val 42731"/>
              <a:gd name="adj2" fmla="val 77970"/>
            </a:avLst>
          </a:prstGeom>
          <a:solidFill>
            <a:srgbClr val="FFCCFF"/>
          </a:solidFill>
          <a:ln w="95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3458657513"/>
              </p:ext>
            </p:extLst>
          </p:nvPr>
        </p:nvGraphicFramePr>
        <p:xfrm>
          <a:off x="4894064" y="4013870"/>
          <a:ext cx="361950" cy="542925"/>
        </p:xfrm>
        <a:graphic>
          <a:graphicData uri="http://schemas.openxmlformats.org/presentationml/2006/ole">
            <mc:AlternateContent xmlns:mc="http://schemas.openxmlformats.org/markup-compatibility/2006">
              <mc:Choice xmlns:v="urn:schemas-microsoft-com:vml" Requires="v">
                <p:oleObj spid="_x0000_s26735" name="Equation" r:id="rId6" imgW="152334" imgH="228501" progId="Equation.DSMT4">
                  <p:embed/>
                </p:oleObj>
              </mc:Choice>
              <mc:Fallback>
                <p:oleObj name="Equation" r:id="rId6" imgW="152334" imgH="22850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4064" y="4013870"/>
                        <a:ext cx="3619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sp>
        <p:nvSpPr>
          <p:cNvPr id="22" name="Text Box 2"/>
          <p:cNvSpPr txBox="1">
            <a:spLocks noChangeArrowheads="1"/>
          </p:cNvSpPr>
          <p:nvPr/>
        </p:nvSpPr>
        <p:spPr bwMode="auto">
          <a:xfrm>
            <a:off x="110927" y="4721895"/>
            <a:ext cx="84963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65113" indent="-265113">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buClr>
                <a:srgbClr val="FF6600"/>
              </a:buClr>
              <a:buFont typeface="Wingdings" panose="05000000000000000000" pitchFamily="2" charset="2"/>
              <a:buChar char="l"/>
              <a:defRPr/>
            </a:pPr>
            <a:r>
              <a:rPr kumimoji="1" lang="en-US" altLang="zh-CN" sz="2400" b="1" dirty="0">
                <a:solidFill>
                  <a:schemeClr val="bg1"/>
                </a:solidFill>
                <a:latin typeface="Times New Roman" panose="02020603050405020304" pitchFamily="18" charset="0"/>
                <a:ea typeface="楷体_GB2312" pitchFamily="49" charset="-122"/>
              </a:rPr>
              <a:t> </a:t>
            </a:r>
            <a:r>
              <a:rPr kumimoji="1" lang="zh-CN" altLang="en-US" sz="2400" b="1" dirty="0">
                <a:solidFill>
                  <a:schemeClr val="bg1"/>
                </a:solidFill>
                <a:latin typeface="Times New Roman" panose="02020603050405020304" pitchFamily="18" charset="0"/>
                <a:ea typeface="楷体_GB2312" pitchFamily="49" charset="-122"/>
              </a:rPr>
              <a:t>在不同惯性系中测量给定两事件之间的时间间隔，</a:t>
            </a:r>
            <a:r>
              <a:rPr kumimoji="1" lang="zh-CN" altLang="en-US" sz="2400" b="1" dirty="0" smtClean="0">
                <a:solidFill>
                  <a:schemeClr val="bg1"/>
                </a:solidFill>
                <a:latin typeface="Times New Roman" panose="02020603050405020304" pitchFamily="18" charset="0"/>
                <a:ea typeface="楷体_GB2312" pitchFamily="49" charset="-122"/>
              </a:rPr>
              <a:t>测得的</a:t>
            </a:r>
            <a:endParaRPr kumimoji="1" lang="en-US" altLang="zh-CN" sz="2400" b="1" dirty="0" smtClean="0">
              <a:solidFill>
                <a:schemeClr val="bg1"/>
              </a:solidFill>
              <a:latin typeface="Times New Roman" panose="02020603050405020304" pitchFamily="18" charset="0"/>
              <a:ea typeface="楷体_GB2312" pitchFamily="49" charset="-122"/>
            </a:endParaRPr>
          </a:p>
          <a:p>
            <a:pPr marL="0" indent="0" eaLnBrk="1" hangingPunct="1">
              <a:lnSpc>
                <a:spcPct val="125000"/>
              </a:lnSpc>
              <a:buClr>
                <a:srgbClr val="FF6600"/>
              </a:buClr>
              <a:defRPr/>
            </a:pPr>
            <a:r>
              <a:rPr kumimoji="1" lang="en-US" altLang="zh-CN" sz="2400" b="1" dirty="0">
                <a:solidFill>
                  <a:schemeClr val="bg1"/>
                </a:solidFill>
                <a:latin typeface="Times New Roman" panose="02020603050405020304" pitchFamily="18" charset="0"/>
                <a:ea typeface="楷体_GB2312" pitchFamily="49" charset="-122"/>
              </a:rPr>
              <a:t> </a:t>
            </a:r>
            <a:r>
              <a:rPr kumimoji="1" lang="en-US" altLang="zh-CN" sz="2400" b="1" dirty="0" smtClean="0">
                <a:solidFill>
                  <a:schemeClr val="bg1"/>
                </a:solidFill>
                <a:latin typeface="Times New Roman" panose="02020603050405020304" pitchFamily="18" charset="0"/>
                <a:ea typeface="楷体_GB2312" pitchFamily="49" charset="-122"/>
              </a:rPr>
              <a:t>   </a:t>
            </a:r>
            <a:r>
              <a:rPr kumimoji="1" lang="zh-CN" altLang="en-US" sz="2400" b="1" dirty="0" smtClean="0">
                <a:solidFill>
                  <a:schemeClr val="bg1"/>
                </a:solidFill>
                <a:latin typeface="Times New Roman" panose="02020603050405020304" pitchFamily="18" charset="0"/>
                <a:ea typeface="楷体_GB2312" pitchFamily="49" charset="-122"/>
              </a:rPr>
              <a:t>结</a:t>
            </a:r>
            <a:r>
              <a:rPr kumimoji="1" lang="zh-CN" altLang="en-US" sz="2400" b="1" dirty="0">
                <a:solidFill>
                  <a:schemeClr val="bg1"/>
                </a:solidFill>
                <a:latin typeface="Times New Roman" panose="02020603050405020304" pitchFamily="18" charset="0"/>
                <a:ea typeface="楷体_GB2312" pitchFamily="49" charset="-122"/>
              </a:rPr>
              <a:t>果以</a:t>
            </a:r>
            <a:r>
              <a:rPr kumimoji="1" lang="zh-CN" altLang="en-US" sz="2400" b="1" dirty="0">
                <a:solidFill>
                  <a:srgbClr val="66FFFF"/>
                </a:solidFill>
                <a:latin typeface="Times New Roman" panose="02020603050405020304" pitchFamily="18" charset="0"/>
                <a:ea typeface="楷体_GB2312" pitchFamily="49" charset="-122"/>
              </a:rPr>
              <a:t>原时最短</a:t>
            </a:r>
          </a:p>
        </p:txBody>
      </p:sp>
    </p:spTree>
    <p:extLst>
      <p:ext uri="{BB962C8B-B14F-4D97-AF65-F5344CB8AC3E}">
        <p14:creationId xmlns:p14="http://schemas.microsoft.com/office/powerpoint/2010/main" val="12715034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2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16"/>
                                        </p:tgtEl>
                                        <p:attrNameLst>
                                          <p:attrName>style.visibility</p:attrName>
                                        </p:attrNameLst>
                                      </p:cBhvr>
                                      <p:to>
                                        <p:strVal val="visible"/>
                                      </p:to>
                                    </p:set>
                                  </p:childTnLst>
                                </p:cTn>
                              </p:par>
                              <p:par>
                                <p:cTn id="26" presetID="12" presetClass="entr" presetSubtype="2"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slide(fromRight)">
                                      <p:cBhvr>
                                        <p:cTn id="28" dur="500"/>
                                        <p:tgtEl>
                                          <p:spTgt spid="20"/>
                                        </p:tgtEl>
                                      </p:cBhvr>
                                    </p:animEffect>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20"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395288" y="26035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66FFFF"/>
                </a:solidFill>
                <a:latin typeface="Times New Roman" panose="02020603050405020304" pitchFamily="18" charset="0"/>
                <a:ea typeface="仿宋_GB2312"/>
                <a:cs typeface="仿宋_GB2312"/>
              </a:rPr>
              <a:t>3. </a:t>
            </a:r>
            <a:r>
              <a:rPr kumimoji="1" lang="zh-CN" altLang="en-US" sz="2400" b="1" dirty="0">
                <a:solidFill>
                  <a:srgbClr val="66FFFF"/>
                </a:solidFill>
                <a:latin typeface="Times New Roman" panose="02020603050405020304" pitchFamily="18" charset="0"/>
                <a:ea typeface="仿宋_GB2312"/>
                <a:cs typeface="仿宋_GB2312"/>
              </a:rPr>
              <a:t>长度收缩</a:t>
            </a:r>
            <a:endParaRPr kumimoji="1" lang="zh-CN" altLang="en-US" sz="2800" b="1" dirty="0">
              <a:solidFill>
                <a:srgbClr val="66FFFF"/>
              </a:solidFill>
              <a:latin typeface="Times New Roman" panose="02020603050405020304" pitchFamily="18" charset="0"/>
              <a:ea typeface="仿宋_GB2312"/>
              <a:cs typeface="仿宋_GB2312"/>
            </a:endParaRPr>
          </a:p>
        </p:txBody>
      </p:sp>
      <p:sp>
        <p:nvSpPr>
          <p:cNvPr id="13" name="Text Box 7"/>
          <p:cNvSpPr txBox="1">
            <a:spLocks noChangeArrowheads="1"/>
          </p:cNvSpPr>
          <p:nvPr/>
        </p:nvSpPr>
        <p:spPr bwMode="auto">
          <a:xfrm>
            <a:off x="2554288" y="1670050"/>
            <a:ext cx="590550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5000"/>
              </a:lnSpc>
              <a:defRPr/>
            </a:pPr>
            <a:r>
              <a:rPr kumimoji="1" lang="zh-CN" altLang="en-US" sz="2400" b="1" dirty="0" smtClean="0">
                <a:solidFill>
                  <a:schemeClr val="bg1"/>
                </a:solidFill>
                <a:latin typeface="Times New Roman" panose="02020603050405020304" pitchFamily="18" charset="0"/>
                <a:ea typeface="楷体_GB2312" pitchFamily="49" charset="-122"/>
              </a:rPr>
              <a:t>沿棒长度方向相对棒</a:t>
            </a:r>
            <a:r>
              <a:rPr kumimoji="1" lang="zh-CN" altLang="en-US" sz="2400" b="1" dirty="0" smtClean="0">
                <a:solidFill>
                  <a:schemeClr val="accent1">
                    <a:lumMod val="60000"/>
                    <a:lumOff val="40000"/>
                  </a:schemeClr>
                </a:solidFill>
                <a:latin typeface="Times New Roman" panose="02020603050405020304" pitchFamily="18" charset="0"/>
                <a:ea typeface="楷体_GB2312" pitchFamily="49" charset="-122"/>
              </a:rPr>
              <a:t>运动</a:t>
            </a:r>
            <a:r>
              <a:rPr kumimoji="1" lang="zh-CN" altLang="en-US" sz="2400" b="1" dirty="0" smtClean="0">
                <a:solidFill>
                  <a:schemeClr val="bg1"/>
                </a:solidFill>
                <a:latin typeface="Times New Roman" panose="02020603050405020304" pitchFamily="18" charset="0"/>
                <a:ea typeface="楷体_GB2312" pitchFamily="49" charset="-122"/>
              </a:rPr>
              <a:t>的观测者测得的棒长 </a:t>
            </a:r>
            <a:r>
              <a:rPr kumimoji="1" lang="en-US" altLang="zh-CN" sz="2400" b="1" i="1" dirty="0" smtClean="0">
                <a:solidFill>
                  <a:srgbClr val="66FFFF"/>
                </a:solidFill>
                <a:latin typeface="Times New Roman" panose="02020603050405020304" pitchFamily="18" charset="0"/>
                <a:ea typeface="楷体_GB2312" pitchFamily="49" charset="-122"/>
              </a:rPr>
              <a:t>l </a:t>
            </a:r>
            <a:r>
              <a:rPr kumimoji="1" lang="zh-CN" altLang="en-US" sz="2400" b="1" dirty="0" smtClean="0">
                <a:solidFill>
                  <a:schemeClr val="bg1"/>
                </a:solidFill>
                <a:latin typeface="Times New Roman" panose="02020603050405020304" pitchFamily="18" charset="0"/>
                <a:ea typeface="楷体_GB2312" pitchFamily="49" charset="-122"/>
              </a:rPr>
              <a:t>，较相对棒</a:t>
            </a:r>
            <a:r>
              <a:rPr kumimoji="1" lang="zh-CN" altLang="en-US" sz="2400" b="1" dirty="0" smtClean="0">
                <a:solidFill>
                  <a:schemeClr val="accent1">
                    <a:lumMod val="60000"/>
                    <a:lumOff val="40000"/>
                  </a:schemeClr>
                </a:solidFill>
                <a:latin typeface="Times New Roman" panose="02020603050405020304" pitchFamily="18" charset="0"/>
                <a:ea typeface="楷体_GB2312" pitchFamily="49" charset="-122"/>
              </a:rPr>
              <a:t>静止</a:t>
            </a:r>
            <a:r>
              <a:rPr kumimoji="1" lang="zh-CN" altLang="en-US" sz="2400" b="1" dirty="0" smtClean="0">
                <a:solidFill>
                  <a:schemeClr val="bg1"/>
                </a:solidFill>
                <a:latin typeface="Times New Roman" panose="02020603050405020304" pitchFamily="18" charset="0"/>
                <a:ea typeface="楷体_GB2312" pitchFamily="49" charset="-122"/>
              </a:rPr>
              <a:t>观测者测得的同一棒的</a:t>
            </a:r>
            <a:r>
              <a:rPr kumimoji="1" lang="zh-CN" altLang="en-US" sz="2400" b="1" dirty="0" smtClean="0">
                <a:solidFill>
                  <a:srgbClr val="00FFFF"/>
                </a:solidFill>
                <a:latin typeface="Times New Roman" panose="02020603050405020304" pitchFamily="18" charset="0"/>
                <a:ea typeface="楷体_GB2312" pitchFamily="49" charset="-122"/>
              </a:rPr>
              <a:t>原长</a:t>
            </a:r>
            <a:r>
              <a:rPr kumimoji="1" lang="zh-CN" altLang="en-US" sz="2400" b="1" dirty="0" smtClean="0">
                <a:solidFill>
                  <a:schemeClr val="bg1"/>
                </a:solidFill>
                <a:latin typeface="Times New Roman" panose="02020603050405020304" pitchFamily="18" charset="0"/>
                <a:ea typeface="楷体_GB2312" pitchFamily="49" charset="-122"/>
              </a:rPr>
              <a:t> </a:t>
            </a:r>
            <a:r>
              <a:rPr kumimoji="1" lang="en-US" altLang="zh-CN" sz="2400" b="1" i="1" dirty="0" smtClean="0">
                <a:solidFill>
                  <a:srgbClr val="66FFFF"/>
                </a:solidFill>
                <a:latin typeface="Times New Roman" panose="02020603050405020304" pitchFamily="18" charset="0"/>
                <a:ea typeface="楷体_GB2312" pitchFamily="49" charset="-122"/>
              </a:rPr>
              <a:t>l </a:t>
            </a:r>
            <a:r>
              <a:rPr kumimoji="1" lang="en-US" altLang="zh-CN" sz="2400" b="1" baseline="-25000" dirty="0" smtClean="0">
                <a:solidFill>
                  <a:srgbClr val="66FFFF"/>
                </a:solidFill>
                <a:latin typeface="Times New Roman" panose="02020603050405020304" pitchFamily="18" charset="0"/>
                <a:ea typeface="楷体_GB2312" pitchFamily="49" charset="-122"/>
              </a:rPr>
              <a:t>0 </a:t>
            </a:r>
            <a:r>
              <a:rPr kumimoji="1" lang="zh-CN" altLang="en-US" sz="2400" b="1" dirty="0" smtClean="0">
                <a:solidFill>
                  <a:schemeClr val="bg1"/>
                </a:solidFill>
                <a:latin typeface="Times New Roman" panose="02020603050405020304" pitchFamily="18" charset="0"/>
                <a:ea typeface="楷体_GB2312" pitchFamily="49" charset="-122"/>
              </a:rPr>
              <a:t>要短</a:t>
            </a:r>
          </a:p>
        </p:txBody>
      </p:sp>
      <p:sp>
        <p:nvSpPr>
          <p:cNvPr id="18" name="Text Box 8"/>
          <p:cNvSpPr txBox="1">
            <a:spLocks noChangeArrowheads="1"/>
          </p:cNvSpPr>
          <p:nvPr/>
        </p:nvSpPr>
        <p:spPr bwMode="auto">
          <a:xfrm>
            <a:off x="515938" y="2114550"/>
            <a:ext cx="1143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spcBef>
                <a:spcPct val="50000"/>
              </a:spcBef>
            </a:pPr>
            <a:r>
              <a:rPr kumimoji="1" lang="zh-CN" altLang="en-US" sz="2400" b="1">
                <a:solidFill>
                  <a:srgbClr val="66FFFF"/>
                </a:solidFill>
                <a:latin typeface="Times New Roman" panose="02020603050405020304" pitchFamily="18" charset="0"/>
                <a:ea typeface="楷体_GB2312"/>
                <a:cs typeface="楷体_GB2312"/>
              </a:rPr>
              <a:t>（</a:t>
            </a:r>
            <a:r>
              <a:rPr kumimoji="1" lang="en-US" altLang="zh-CN" sz="2400" b="1">
                <a:solidFill>
                  <a:srgbClr val="66FFFF"/>
                </a:solidFill>
                <a:latin typeface="Times New Roman" panose="02020603050405020304" pitchFamily="18" charset="0"/>
                <a:ea typeface="楷体_GB2312"/>
                <a:cs typeface="楷体_GB2312"/>
              </a:rPr>
              <a:t>2</a:t>
            </a:r>
            <a:r>
              <a:rPr kumimoji="1" lang="zh-CN" altLang="en-US" sz="2400" b="1">
                <a:solidFill>
                  <a:srgbClr val="66FFFF"/>
                </a:solidFill>
                <a:latin typeface="Times New Roman" panose="02020603050405020304" pitchFamily="18" charset="0"/>
                <a:ea typeface="楷体_GB2312"/>
                <a:cs typeface="楷体_GB2312"/>
              </a:rPr>
              <a:t>）长度缩短效应</a:t>
            </a:r>
          </a:p>
        </p:txBody>
      </p:sp>
      <p:sp>
        <p:nvSpPr>
          <p:cNvPr id="23" name="Text Box 9"/>
          <p:cNvSpPr txBox="1">
            <a:spLocks noChangeArrowheads="1"/>
          </p:cNvSpPr>
          <p:nvPr/>
        </p:nvSpPr>
        <p:spPr bwMode="auto">
          <a:xfrm>
            <a:off x="1908175" y="3068638"/>
            <a:ext cx="6705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sz="2400" b="1">
                <a:solidFill>
                  <a:schemeClr val="bg1"/>
                </a:solidFill>
                <a:latin typeface="Times New Roman" panose="02020603050405020304" pitchFamily="18" charset="0"/>
                <a:ea typeface="楷体_GB2312"/>
                <a:cs typeface="楷体_GB2312"/>
              </a:rPr>
              <a:t>在不同惯性系中测量同一棒长，以原长为</a:t>
            </a:r>
            <a:r>
              <a:rPr kumimoji="1" lang="zh-CN" altLang="en-US" sz="2400" b="1">
                <a:solidFill>
                  <a:srgbClr val="66FFFF"/>
                </a:solidFill>
                <a:latin typeface="Times New Roman" panose="02020603050405020304" pitchFamily="18" charset="0"/>
                <a:ea typeface="楷体_GB2312"/>
                <a:cs typeface="楷体_GB2312"/>
              </a:rPr>
              <a:t>最长</a:t>
            </a:r>
          </a:p>
        </p:txBody>
      </p:sp>
      <p:sp>
        <p:nvSpPr>
          <p:cNvPr id="24" name="Line 10"/>
          <p:cNvSpPr>
            <a:spLocks noChangeShapeType="1"/>
          </p:cNvSpPr>
          <p:nvPr/>
        </p:nvSpPr>
        <p:spPr bwMode="auto">
          <a:xfrm flipH="1">
            <a:off x="1714500" y="2852738"/>
            <a:ext cx="696913" cy="0"/>
          </a:xfrm>
          <a:prstGeom prst="line">
            <a:avLst/>
          </a:prstGeom>
          <a:noFill/>
          <a:ln w="76200">
            <a:solidFill>
              <a:srgbClr val="FFCCFF"/>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1"/>
          <p:cNvSpPr>
            <a:spLocks noChangeShapeType="1"/>
          </p:cNvSpPr>
          <p:nvPr/>
        </p:nvSpPr>
        <p:spPr bwMode="auto">
          <a:xfrm rot="10800000" flipH="1">
            <a:off x="1574800" y="3357563"/>
            <a:ext cx="403225" cy="0"/>
          </a:xfrm>
          <a:prstGeom prst="line">
            <a:avLst/>
          </a:prstGeom>
          <a:noFill/>
          <a:ln w="76200">
            <a:solidFill>
              <a:srgbClr val="FFCCFF"/>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Text Box 14"/>
          <p:cNvSpPr txBox="1">
            <a:spLocks noChangeArrowheads="1"/>
          </p:cNvSpPr>
          <p:nvPr/>
        </p:nvSpPr>
        <p:spPr bwMode="auto">
          <a:xfrm>
            <a:off x="515938" y="4886325"/>
            <a:ext cx="7604125"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kumimoji="1" lang="en-US" altLang="zh-CN" sz="2400" b="1" dirty="0">
                <a:solidFill>
                  <a:schemeClr val="bg1"/>
                </a:solidFill>
                <a:latin typeface="Times New Roman" panose="02020603050405020304" pitchFamily="18" charset="0"/>
                <a:ea typeface="楷体_GB2312"/>
                <a:cs typeface="楷体_GB2312"/>
              </a:rPr>
              <a:t>(3) </a:t>
            </a:r>
            <a:r>
              <a:rPr kumimoji="1" lang="zh-CN" altLang="en-US" sz="2400" b="1" dirty="0">
                <a:solidFill>
                  <a:schemeClr val="bg1"/>
                </a:solidFill>
                <a:latin typeface="Times New Roman" panose="02020603050405020304" pitchFamily="18" charset="0"/>
                <a:ea typeface="楷体_GB2312"/>
                <a:cs typeface="楷体_GB2312"/>
              </a:rPr>
              <a:t>纵向效应</a:t>
            </a:r>
            <a:r>
              <a:rPr kumimoji="1" lang="en-US" altLang="zh-CN" sz="2400" b="1" dirty="0">
                <a:solidFill>
                  <a:schemeClr val="bg1"/>
                </a:solidFill>
                <a:latin typeface="Times New Roman" panose="02020603050405020304" pitchFamily="18" charset="0"/>
                <a:ea typeface="楷体_GB2312"/>
                <a:cs typeface="楷体_GB2312"/>
              </a:rPr>
              <a:t>:</a:t>
            </a:r>
            <a:r>
              <a:rPr kumimoji="1" lang="zh-CN" altLang="en-US" sz="2400" b="1" dirty="0">
                <a:solidFill>
                  <a:srgbClr val="00FFFF"/>
                </a:solidFill>
                <a:latin typeface="Times New Roman" panose="02020603050405020304" pitchFamily="18" charset="0"/>
                <a:ea typeface="楷体_GB2312"/>
                <a:cs typeface="楷体_GB2312"/>
              </a:rPr>
              <a:t>长度收缩只发生在物体的运动方向上</a:t>
            </a:r>
            <a:r>
              <a:rPr kumimoji="1" lang="zh-CN" altLang="en-US" sz="2400" b="1" dirty="0">
                <a:solidFill>
                  <a:schemeClr val="bg1"/>
                </a:solidFill>
                <a:latin typeface="Times New Roman" panose="02020603050405020304" pitchFamily="18" charset="0"/>
                <a:ea typeface="楷体_GB2312"/>
                <a:cs typeface="楷体_GB2312"/>
              </a:rPr>
              <a:t>，</a:t>
            </a:r>
            <a:r>
              <a:rPr kumimoji="1" lang="zh-CN" altLang="en-US" sz="2400" b="1" dirty="0">
                <a:solidFill>
                  <a:srgbClr val="00FFFF"/>
                </a:solidFill>
                <a:latin typeface="Times New Roman" panose="02020603050405020304" pitchFamily="18" charset="0"/>
                <a:ea typeface="楷体_GB2312"/>
                <a:cs typeface="楷体_GB2312"/>
              </a:rPr>
              <a:t>垂直于运动方向的长度不发生收缩</a:t>
            </a:r>
          </a:p>
        </p:txBody>
      </p:sp>
      <p:sp>
        <p:nvSpPr>
          <p:cNvPr id="27" name="Text Box 9"/>
          <p:cNvSpPr txBox="1">
            <a:spLocks noChangeArrowheads="1"/>
          </p:cNvSpPr>
          <p:nvPr/>
        </p:nvSpPr>
        <p:spPr bwMode="auto">
          <a:xfrm>
            <a:off x="503238" y="933450"/>
            <a:ext cx="824522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5000"/>
              </a:lnSpc>
            </a:pPr>
            <a:r>
              <a:rPr kumimoji="1" lang="zh-CN" altLang="en-US" sz="2400" b="1" dirty="0">
                <a:solidFill>
                  <a:schemeClr val="bg1"/>
                </a:solidFill>
                <a:latin typeface="Times New Roman" panose="02020603050405020304" pitchFamily="18" charset="0"/>
                <a:ea typeface="仿宋_GB2312"/>
                <a:cs typeface="仿宋_GB2312"/>
              </a:rPr>
              <a:t>（</a:t>
            </a:r>
            <a:r>
              <a:rPr kumimoji="1" lang="en-US" altLang="zh-CN" sz="2400" b="1" dirty="0">
                <a:solidFill>
                  <a:schemeClr val="bg1"/>
                </a:solidFill>
                <a:latin typeface="Times New Roman" panose="02020603050405020304" pitchFamily="18" charset="0"/>
                <a:ea typeface="仿宋_GB2312"/>
                <a:cs typeface="仿宋_GB2312"/>
              </a:rPr>
              <a:t>1</a:t>
            </a:r>
            <a:r>
              <a:rPr kumimoji="1" lang="zh-CN" altLang="en-US" sz="2400" b="1" dirty="0" smtClean="0">
                <a:solidFill>
                  <a:schemeClr val="bg1"/>
                </a:solidFill>
                <a:latin typeface="Times New Roman" panose="02020603050405020304" pitchFamily="18" charset="0"/>
                <a:ea typeface="仿宋_GB2312"/>
                <a:cs typeface="仿宋_GB2312"/>
              </a:rPr>
              <a:t>）在相</a:t>
            </a:r>
            <a:r>
              <a:rPr kumimoji="1" lang="zh-CN" altLang="en-US" sz="2400" b="1" dirty="0">
                <a:solidFill>
                  <a:schemeClr val="bg1"/>
                </a:solidFill>
                <a:latin typeface="Times New Roman" panose="02020603050405020304" pitchFamily="18" charset="0"/>
                <a:ea typeface="仿宋_GB2312"/>
                <a:cs typeface="仿宋_GB2312"/>
              </a:rPr>
              <a:t>对于棒静止的</a:t>
            </a:r>
            <a:r>
              <a:rPr kumimoji="1" lang="zh-CN" altLang="en-US" sz="2400" b="1" dirty="0" smtClean="0">
                <a:solidFill>
                  <a:schemeClr val="bg1"/>
                </a:solidFill>
                <a:latin typeface="Times New Roman" panose="02020603050405020304" pitchFamily="18" charset="0"/>
                <a:ea typeface="仿宋_GB2312"/>
                <a:cs typeface="仿宋_GB2312"/>
              </a:rPr>
              <a:t>惯性系中测</a:t>
            </a:r>
            <a:r>
              <a:rPr kumimoji="1" lang="zh-CN" altLang="en-US" sz="2400" b="1" dirty="0">
                <a:solidFill>
                  <a:schemeClr val="bg1"/>
                </a:solidFill>
                <a:latin typeface="Times New Roman" panose="02020603050405020304" pitchFamily="18" charset="0"/>
                <a:ea typeface="仿宋_GB2312"/>
                <a:cs typeface="仿宋_GB2312"/>
              </a:rPr>
              <a:t>得的棒的长度</a:t>
            </a:r>
            <a:r>
              <a:rPr kumimoji="1" lang="zh-CN" altLang="en-US" sz="2400" b="1" dirty="0">
                <a:solidFill>
                  <a:srgbClr val="66FFFF"/>
                </a:solidFill>
                <a:latin typeface="Times New Roman" panose="02020603050405020304" pitchFamily="18" charset="0"/>
                <a:ea typeface="仿宋_GB2312"/>
                <a:cs typeface="仿宋_GB2312"/>
              </a:rPr>
              <a:t> </a:t>
            </a:r>
            <a:r>
              <a:rPr kumimoji="1" lang="en-US" altLang="zh-CN" sz="2400" b="1" dirty="0">
                <a:solidFill>
                  <a:srgbClr val="66FFFF"/>
                </a:solidFill>
                <a:latin typeface="Times New Roman" panose="02020603050405020304" pitchFamily="18" charset="0"/>
                <a:ea typeface="仿宋_GB2312"/>
                <a:cs typeface="仿宋_GB2312"/>
              </a:rPr>
              <a:t>—— </a:t>
            </a:r>
            <a:r>
              <a:rPr kumimoji="1" lang="zh-CN" altLang="en-US" sz="2400" b="1" dirty="0">
                <a:solidFill>
                  <a:srgbClr val="66FFFF"/>
                </a:solidFill>
                <a:latin typeface="Times New Roman" panose="02020603050405020304" pitchFamily="18" charset="0"/>
                <a:ea typeface="仿宋_GB2312"/>
                <a:cs typeface="仿宋_GB2312"/>
              </a:rPr>
              <a:t>原长</a:t>
            </a:r>
          </a:p>
          <a:p>
            <a:pPr algn="r">
              <a:lnSpc>
                <a:spcPct val="85000"/>
              </a:lnSpc>
            </a:pPr>
            <a:r>
              <a:rPr kumimoji="1" lang="zh-CN" altLang="en-US" sz="2400" b="1" dirty="0">
                <a:solidFill>
                  <a:srgbClr val="66FFFF"/>
                </a:solidFill>
                <a:latin typeface="Times New Roman" panose="02020603050405020304" pitchFamily="18" charset="0"/>
                <a:ea typeface="仿宋_GB2312"/>
                <a:cs typeface="仿宋_GB2312"/>
              </a:rPr>
              <a:t>                                                                        </a:t>
            </a:r>
            <a:r>
              <a:rPr kumimoji="1" lang="en-US" altLang="zh-CN" b="1" i="1" dirty="0">
                <a:solidFill>
                  <a:srgbClr val="FFFF00"/>
                </a:solidFill>
              </a:rPr>
              <a:t>(Proper/Rest Length)</a:t>
            </a:r>
          </a:p>
        </p:txBody>
      </p:sp>
      <p:graphicFrame>
        <p:nvGraphicFramePr>
          <p:cNvPr id="35" name="Object 61"/>
          <p:cNvGraphicFramePr>
            <a:graphicFrameLocks/>
          </p:cNvGraphicFramePr>
          <p:nvPr>
            <p:extLst>
              <p:ext uri="{D42A27DB-BD31-4B8C-83A1-F6EECF244321}">
                <p14:modId xmlns:p14="http://schemas.microsoft.com/office/powerpoint/2010/main" val="259518761"/>
              </p:ext>
            </p:extLst>
          </p:nvPr>
        </p:nvGraphicFramePr>
        <p:xfrm>
          <a:off x="2843808" y="3820038"/>
          <a:ext cx="2425997" cy="761727"/>
        </p:xfrm>
        <a:graphic>
          <a:graphicData uri="http://schemas.openxmlformats.org/presentationml/2006/ole">
            <mc:AlternateContent xmlns:mc="http://schemas.openxmlformats.org/markup-compatibility/2006">
              <mc:Choice xmlns:v="urn:schemas-microsoft-com:vml" Requires="v">
                <p:oleObj spid="_x0000_s27703" name="Equation" r:id="rId3" imgW="901440" imgH="279360" progId="Equation.DSMT4">
                  <p:embed/>
                </p:oleObj>
              </mc:Choice>
              <mc:Fallback>
                <p:oleObj name="Equation" r:id="rId3" imgW="901440" imgH="279360" progId="Equation.DSMT4">
                  <p:embed/>
                  <p:pic>
                    <p:nvPicPr>
                      <p:cNvPr id="0" name=""/>
                      <p:cNvPicPr>
                        <a:picLocks noChangeArrowheads="1"/>
                      </p:cNvPicPr>
                      <p:nvPr/>
                    </p:nvPicPr>
                    <p:blipFill>
                      <a:blip r:embed="rId4"/>
                      <a:srcRect/>
                      <a:stretch>
                        <a:fillRect/>
                      </a:stretch>
                    </p:blipFill>
                    <p:spPr bwMode="auto">
                      <a:xfrm>
                        <a:off x="2843808" y="3820038"/>
                        <a:ext cx="2425997" cy="761727"/>
                      </a:xfrm>
                      <a:prstGeom prst="rect">
                        <a:avLst/>
                      </a:prstGeom>
                      <a:noFill/>
                      <a:ln w="19050">
                        <a:solidFill>
                          <a:srgbClr val="66FFFF"/>
                        </a:solidFill>
                        <a:miter lim="800000"/>
                        <a:headEnd/>
                        <a:tailEnd/>
                      </a:ln>
                      <a:effectLst/>
                      <a:extLst/>
                    </p:spPr>
                  </p:pic>
                </p:oleObj>
              </mc:Fallback>
            </mc:AlternateContent>
          </a:graphicData>
        </a:graphic>
      </p:graphicFrame>
    </p:spTree>
    <p:extLst>
      <p:ext uri="{BB962C8B-B14F-4D97-AF65-F5344CB8AC3E}">
        <p14:creationId xmlns:p14="http://schemas.microsoft.com/office/powerpoint/2010/main" val="177978915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
                                        <p:tgtEl>
                                          <p:spTgt spid="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right)">
                                      <p:cBhvr>
                                        <p:cTn id="21" dur="500"/>
                                        <p:tgtEl>
                                          <p:spTgt spid="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
                                        <p:tgtEl>
                                          <p:spTgt spid="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autoUpdateAnimBg="0"/>
      <p:bldP spid="18" grpId="0"/>
      <p:bldP spid="23" grpId="0" autoUpdateAnimBg="0"/>
      <p:bldP spid="24" grpId="0" animBg="1"/>
      <p:bldP spid="25" grpId="0" animBg="1"/>
      <p:bldP spid="26" grpId="0" autoUpdateAnimBg="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6"/>
          <p:cNvSpPr txBox="1">
            <a:spLocks noChangeArrowheads="1"/>
          </p:cNvSpPr>
          <p:nvPr/>
        </p:nvSpPr>
        <p:spPr bwMode="auto">
          <a:xfrm>
            <a:off x="395536" y="3428355"/>
            <a:ext cx="121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ea typeface="仿宋_GB2312"/>
                <a:cs typeface="仿宋_GB2312"/>
              </a:rPr>
              <a:t>逆变换</a:t>
            </a:r>
          </a:p>
        </p:txBody>
      </p:sp>
      <p:sp>
        <p:nvSpPr>
          <p:cNvPr id="5" name="Rectangle 27"/>
          <p:cNvSpPr>
            <a:spLocks noChangeArrowheads="1"/>
          </p:cNvSpPr>
          <p:nvPr/>
        </p:nvSpPr>
        <p:spPr bwMode="auto">
          <a:xfrm>
            <a:off x="1790948" y="3187676"/>
            <a:ext cx="5876925" cy="960437"/>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zh-CN" altLang="zh-CN" sz="2400">
              <a:solidFill>
                <a:srgbClr val="0000FF"/>
              </a:solidFill>
              <a:latin typeface="Times New Roman" panose="02020603050405020304" pitchFamily="18" charset="0"/>
            </a:endParaRPr>
          </a:p>
        </p:txBody>
      </p:sp>
      <p:graphicFrame>
        <p:nvGraphicFramePr>
          <p:cNvPr id="6" name="Object 28"/>
          <p:cNvGraphicFramePr>
            <a:graphicFrameLocks/>
          </p:cNvGraphicFramePr>
          <p:nvPr>
            <p:extLst>
              <p:ext uri="{D42A27DB-BD31-4B8C-83A1-F6EECF244321}">
                <p14:modId xmlns:p14="http://schemas.microsoft.com/office/powerpoint/2010/main" val="341957978"/>
              </p:ext>
            </p:extLst>
          </p:nvPr>
        </p:nvGraphicFramePr>
        <p:xfrm>
          <a:off x="1898898" y="3245793"/>
          <a:ext cx="1643063" cy="849312"/>
        </p:xfrm>
        <a:graphic>
          <a:graphicData uri="http://schemas.openxmlformats.org/presentationml/2006/ole">
            <mc:AlternateContent xmlns:mc="http://schemas.openxmlformats.org/markup-compatibility/2006">
              <mc:Choice xmlns:v="urn:schemas-microsoft-com:vml" Requires="v">
                <p:oleObj spid="_x0000_s29522" name="公式" r:id="rId3" imgW="2070720" imgH="990720" progId="Equation.3">
                  <p:embed/>
                </p:oleObj>
              </mc:Choice>
              <mc:Fallback>
                <p:oleObj name="公式" r:id="rId3" imgW="2070720" imgH="99072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898" y="3245793"/>
                        <a:ext cx="1643063" cy="8493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9"/>
          <p:cNvGraphicFramePr>
            <a:graphicFrameLocks/>
          </p:cNvGraphicFramePr>
          <p:nvPr>
            <p:extLst>
              <p:ext uri="{D42A27DB-BD31-4B8C-83A1-F6EECF244321}">
                <p14:modId xmlns:p14="http://schemas.microsoft.com/office/powerpoint/2010/main" val="3274683732"/>
              </p:ext>
            </p:extLst>
          </p:nvPr>
        </p:nvGraphicFramePr>
        <p:xfrm>
          <a:off x="4118223" y="3325168"/>
          <a:ext cx="1087438" cy="392112"/>
        </p:xfrm>
        <a:graphic>
          <a:graphicData uri="http://schemas.openxmlformats.org/presentationml/2006/ole">
            <mc:AlternateContent xmlns:mc="http://schemas.openxmlformats.org/markup-compatibility/2006">
              <mc:Choice xmlns:v="urn:schemas-microsoft-com:vml" Requires="v">
                <p:oleObj spid="_x0000_s29523" name="公式" r:id="rId5" imgW="1333800" imgH="381240" progId="Equation.3">
                  <p:embed/>
                </p:oleObj>
              </mc:Choice>
              <mc:Fallback>
                <p:oleObj name="公式" r:id="rId5" imgW="1333800" imgH="381240"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8223" y="3325168"/>
                        <a:ext cx="108743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30"/>
          <p:cNvGraphicFramePr>
            <a:graphicFrameLocks/>
          </p:cNvGraphicFramePr>
          <p:nvPr>
            <p:extLst>
              <p:ext uri="{D42A27DB-BD31-4B8C-83A1-F6EECF244321}">
                <p14:modId xmlns:p14="http://schemas.microsoft.com/office/powerpoint/2010/main" val="3816987266"/>
              </p:ext>
            </p:extLst>
          </p:nvPr>
        </p:nvGraphicFramePr>
        <p:xfrm>
          <a:off x="4045198" y="3756968"/>
          <a:ext cx="928688" cy="392112"/>
        </p:xfrm>
        <a:graphic>
          <a:graphicData uri="http://schemas.openxmlformats.org/presentationml/2006/ole">
            <mc:AlternateContent xmlns:mc="http://schemas.openxmlformats.org/markup-compatibility/2006">
              <mc:Choice xmlns:v="urn:schemas-microsoft-com:vml" Requires="v">
                <p:oleObj spid="_x0000_s29524" name="公式" r:id="rId7" imgW="1092600" imgH="381240" progId="Equation.3">
                  <p:embed/>
                </p:oleObj>
              </mc:Choice>
              <mc:Fallback>
                <p:oleObj name="公式" r:id="rId7" imgW="1092600" imgH="38124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198" y="3756968"/>
                        <a:ext cx="92868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31"/>
          <p:cNvGraphicFramePr>
            <a:graphicFrameLocks/>
          </p:cNvGraphicFramePr>
          <p:nvPr>
            <p:extLst>
              <p:ext uri="{D42A27DB-BD31-4B8C-83A1-F6EECF244321}">
                <p14:modId xmlns:p14="http://schemas.microsoft.com/office/powerpoint/2010/main" val="3768063304"/>
              </p:ext>
            </p:extLst>
          </p:nvPr>
        </p:nvGraphicFramePr>
        <p:xfrm>
          <a:off x="5650161" y="3214043"/>
          <a:ext cx="1947862" cy="903287"/>
        </p:xfrm>
        <a:graphic>
          <a:graphicData uri="http://schemas.openxmlformats.org/presentationml/2006/ole">
            <mc:AlternateContent xmlns:mc="http://schemas.openxmlformats.org/markup-compatibility/2006">
              <mc:Choice xmlns:v="urn:schemas-microsoft-com:vml" Requires="v">
                <p:oleObj spid="_x0000_s29525" name="公式" r:id="rId9" imgW="2451600" imgH="1079640" progId="Equation.3">
                  <p:embed/>
                </p:oleObj>
              </mc:Choice>
              <mc:Fallback>
                <p:oleObj name="公式" r:id="rId9" imgW="2451600" imgH="107964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61" y="3214043"/>
                        <a:ext cx="1947862" cy="9032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6"/>
          <p:cNvGraphicFramePr>
            <a:graphicFrameLocks/>
          </p:cNvGraphicFramePr>
          <p:nvPr>
            <p:extLst>
              <p:ext uri="{D42A27DB-BD31-4B8C-83A1-F6EECF244321}">
                <p14:modId xmlns:p14="http://schemas.microsoft.com/office/powerpoint/2010/main" val="816074221"/>
              </p:ext>
            </p:extLst>
          </p:nvPr>
        </p:nvGraphicFramePr>
        <p:xfrm>
          <a:off x="2065338" y="4350224"/>
          <a:ext cx="2184400" cy="850900"/>
        </p:xfrm>
        <a:graphic>
          <a:graphicData uri="http://schemas.openxmlformats.org/presentationml/2006/ole">
            <mc:AlternateContent xmlns:mc="http://schemas.openxmlformats.org/markup-compatibility/2006">
              <mc:Choice xmlns:v="urn:schemas-microsoft-com:vml" Requires="v">
                <p:oleObj spid="_x0000_s29526" name="公式" r:id="rId11" imgW="2782080" imgH="990720" progId="Equation.3">
                  <p:embed/>
                </p:oleObj>
              </mc:Choice>
              <mc:Fallback>
                <p:oleObj name="公式" r:id="rId11" imgW="2782080" imgH="990720"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5338" y="4350224"/>
                        <a:ext cx="2184400" cy="85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7"/>
          <p:cNvGraphicFramePr>
            <a:graphicFrameLocks/>
          </p:cNvGraphicFramePr>
          <p:nvPr>
            <p:extLst>
              <p:ext uri="{D42A27DB-BD31-4B8C-83A1-F6EECF244321}">
                <p14:modId xmlns:p14="http://schemas.microsoft.com/office/powerpoint/2010/main" val="3848859913"/>
              </p:ext>
            </p:extLst>
          </p:nvPr>
        </p:nvGraphicFramePr>
        <p:xfrm>
          <a:off x="4587876" y="4388172"/>
          <a:ext cx="1270000" cy="393700"/>
        </p:xfrm>
        <a:graphic>
          <a:graphicData uri="http://schemas.openxmlformats.org/presentationml/2006/ole">
            <mc:AlternateContent xmlns:mc="http://schemas.openxmlformats.org/markup-compatibility/2006">
              <mc:Choice xmlns:v="urn:schemas-microsoft-com:vml" Requires="v">
                <p:oleObj spid="_x0000_s29527" name="公式" r:id="rId13" imgW="1549800" imgH="381240" progId="Equation.3">
                  <p:embed/>
                </p:oleObj>
              </mc:Choice>
              <mc:Fallback>
                <p:oleObj name="公式" r:id="rId13" imgW="1549800" imgH="3812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7876" y="4388172"/>
                        <a:ext cx="1270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8"/>
          <p:cNvGraphicFramePr>
            <a:graphicFrameLocks/>
          </p:cNvGraphicFramePr>
          <p:nvPr>
            <p:extLst>
              <p:ext uri="{D42A27DB-BD31-4B8C-83A1-F6EECF244321}">
                <p14:modId xmlns:p14="http://schemas.microsoft.com/office/powerpoint/2010/main" val="4232711349"/>
              </p:ext>
            </p:extLst>
          </p:nvPr>
        </p:nvGraphicFramePr>
        <p:xfrm>
          <a:off x="4561682" y="4839731"/>
          <a:ext cx="1244600" cy="304800"/>
        </p:xfrm>
        <a:graphic>
          <a:graphicData uri="http://schemas.openxmlformats.org/presentationml/2006/ole">
            <mc:AlternateContent xmlns:mc="http://schemas.openxmlformats.org/markup-compatibility/2006">
              <mc:Choice xmlns:v="urn:schemas-microsoft-com:vml" Requires="v">
                <p:oleObj spid="_x0000_s29528" name="公式" r:id="rId15" imgW="1524240" imgH="266760" progId="Equation.3">
                  <p:embed/>
                </p:oleObj>
              </mc:Choice>
              <mc:Fallback>
                <p:oleObj name="公式" r:id="rId15" imgW="1524240" imgH="2667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1682" y="4839731"/>
                        <a:ext cx="124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35"/>
          <p:cNvSpPr>
            <a:spLocks noChangeArrowheads="1"/>
          </p:cNvSpPr>
          <p:nvPr/>
        </p:nvSpPr>
        <p:spPr bwMode="auto">
          <a:xfrm>
            <a:off x="1779588" y="4202757"/>
            <a:ext cx="7112892" cy="1142357"/>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930126439"/>
              </p:ext>
            </p:extLst>
          </p:nvPr>
        </p:nvGraphicFramePr>
        <p:xfrm>
          <a:off x="6023130" y="4190528"/>
          <a:ext cx="2660650" cy="1182688"/>
        </p:xfrm>
        <a:graphic>
          <a:graphicData uri="http://schemas.openxmlformats.org/presentationml/2006/ole">
            <mc:AlternateContent xmlns:mc="http://schemas.openxmlformats.org/markup-compatibility/2006">
              <mc:Choice xmlns:v="urn:schemas-microsoft-com:vml" Requires="v">
                <p:oleObj spid="_x0000_s29529" name="Equation" r:id="rId17" imgW="1117440" imgH="495000" progId="Equation.DSMT4">
                  <p:embed/>
                </p:oleObj>
              </mc:Choice>
              <mc:Fallback>
                <p:oleObj name="Equation" r:id="rId17" imgW="1117440" imgH="4950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3130" y="4190528"/>
                        <a:ext cx="2660650"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 Box 26"/>
          <p:cNvSpPr txBox="1">
            <a:spLocks noChangeArrowheads="1"/>
          </p:cNvSpPr>
          <p:nvPr/>
        </p:nvSpPr>
        <p:spPr bwMode="auto">
          <a:xfrm>
            <a:off x="315253" y="4214741"/>
            <a:ext cx="12128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smtClean="0">
                <a:solidFill>
                  <a:srgbClr val="66FFFF"/>
                </a:solidFill>
                <a:latin typeface="Times New Roman" panose="02020603050405020304" pitchFamily="18" charset="0"/>
                <a:ea typeface="仿宋_GB2312"/>
                <a:cs typeface="仿宋_GB2312"/>
              </a:rPr>
              <a:t>不同事件的</a:t>
            </a:r>
            <a:r>
              <a:rPr kumimoji="1" lang="zh-CN" altLang="en-US" sz="2400" b="1" dirty="0" smtClean="0">
                <a:solidFill>
                  <a:srgbClr val="FFFF00"/>
                </a:solidFill>
                <a:latin typeface="Times New Roman" panose="02020603050405020304" pitchFamily="18" charset="0"/>
                <a:ea typeface="仿宋_GB2312"/>
                <a:cs typeface="仿宋_GB2312"/>
              </a:rPr>
              <a:t>空间</a:t>
            </a:r>
            <a:r>
              <a:rPr kumimoji="1" lang="zh-CN" altLang="en-US" sz="2400" b="1" dirty="0">
                <a:solidFill>
                  <a:srgbClr val="FFFF00"/>
                </a:solidFill>
                <a:latin typeface="Times New Roman" panose="02020603050405020304" pitchFamily="18" charset="0"/>
                <a:ea typeface="仿宋_GB2312"/>
                <a:cs typeface="仿宋_GB2312"/>
              </a:rPr>
              <a:t>间隔</a:t>
            </a:r>
            <a:r>
              <a:rPr kumimoji="1" lang="zh-CN" altLang="en-US" sz="2400" b="1" dirty="0">
                <a:solidFill>
                  <a:srgbClr val="66FFFF"/>
                </a:solidFill>
                <a:latin typeface="Times New Roman" panose="02020603050405020304" pitchFamily="18" charset="0"/>
                <a:ea typeface="仿宋_GB2312"/>
                <a:cs typeface="仿宋_GB2312"/>
              </a:rPr>
              <a:t>与</a:t>
            </a:r>
            <a:r>
              <a:rPr kumimoji="1" lang="zh-CN" altLang="en-US" sz="2400" b="1" dirty="0">
                <a:solidFill>
                  <a:srgbClr val="FFFF00"/>
                </a:solidFill>
                <a:latin typeface="Times New Roman" panose="02020603050405020304" pitchFamily="18" charset="0"/>
                <a:ea typeface="仿宋_GB2312"/>
                <a:cs typeface="仿宋_GB2312"/>
              </a:rPr>
              <a:t>时间间隔</a:t>
            </a:r>
            <a:r>
              <a:rPr kumimoji="1" lang="zh-CN" altLang="en-US" sz="2400" b="1" dirty="0">
                <a:solidFill>
                  <a:srgbClr val="66FFFF"/>
                </a:solidFill>
                <a:latin typeface="Times New Roman" panose="02020603050405020304" pitchFamily="18" charset="0"/>
                <a:ea typeface="仿宋_GB2312"/>
                <a:cs typeface="仿宋_GB2312"/>
              </a:rPr>
              <a:t>测量</a:t>
            </a:r>
          </a:p>
        </p:txBody>
      </p:sp>
      <p:sp>
        <p:nvSpPr>
          <p:cNvPr id="17" name="Text Box 20"/>
          <p:cNvSpPr txBox="1">
            <a:spLocks noChangeArrowheads="1"/>
          </p:cNvSpPr>
          <p:nvPr/>
        </p:nvSpPr>
        <p:spPr bwMode="auto">
          <a:xfrm>
            <a:off x="411163" y="2445643"/>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a:solidFill>
                  <a:srgbClr val="66FFFF"/>
                </a:solidFill>
                <a:latin typeface="Times New Roman" panose="02020603050405020304" pitchFamily="18" charset="0"/>
                <a:ea typeface="仿宋_GB2312"/>
                <a:cs typeface="仿宋_GB2312"/>
              </a:rPr>
              <a:t>正变换</a:t>
            </a:r>
          </a:p>
        </p:txBody>
      </p:sp>
      <p:graphicFrame>
        <p:nvGraphicFramePr>
          <p:cNvPr id="18" name="Object 21"/>
          <p:cNvGraphicFramePr>
            <a:graphicFrameLocks/>
          </p:cNvGraphicFramePr>
          <p:nvPr>
            <p:extLst>
              <p:ext uri="{D42A27DB-BD31-4B8C-83A1-F6EECF244321}">
                <p14:modId xmlns:p14="http://schemas.microsoft.com/office/powerpoint/2010/main" val="1636784312"/>
              </p:ext>
            </p:extLst>
          </p:nvPr>
        </p:nvGraphicFramePr>
        <p:xfrm>
          <a:off x="5308600" y="2459931"/>
          <a:ext cx="928688" cy="392112"/>
        </p:xfrm>
        <a:graphic>
          <a:graphicData uri="http://schemas.openxmlformats.org/presentationml/2006/ole">
            <mc:AlternateContent xmlns:mc="http://schemas.openxmlformats.org/markup-compatibility/2006">
              <mc:Choice xmlns:v="urn:schemas-microsoft-com:vml" Requires="v">
                <p:oleObj spid="_x0000_s29530" name="公式" r:id="rId19" imgW="1092600" imgH="381240" progId="Equation.3">
                  <p:embed/>
                </p:oleObj>
              </mc:Choice>
              <mc:Fallback>
                <p:oleObj name="公式" r:id="rId19" imgW="1092600" imgH="381240"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08600" y="2459931"/>
                        <a:ext cx="928688"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2"/>
          <p:cNvGraphicFramePr>
            <a:graphicFrameLocks/>
          </p:cNvGraphicFramePr>
          <p:nvPr>
            <p:extLst>
              <p:ext uri="{D42A27DB-BD31-4B8C-83A1-F6EECF244321}">
                <p14:modId xmlns:p14="http://schemas.microsoft.com/office/powerpoint/2010/main" val="4111517258"/>
              </p:ext>
            </p:extLst>
          </p:nvPr>
        </p:nvGraphicFramePr>
        <p:xfrm>
          <a:off x="3900488" y="2459931"/>
          <a:ext cx="1087437" cy="392112"/>
        </p:xfrm>
        <a:graphic>
          <a:graphicData uri="http://schemas.openxmlformats.org/presentationml/2006/ole">
            <mc:AlternateContent xmlns:mc="http://schemas.openxmlformats.org/markup-compatibility/2006">
              <mc:Choice xmlns:v="urn:schemas-microsoft-com:vml" Requires="v">
                <p:oleObj spid="_x0000_s29531" name="公式" r:id="rId21" imgW="1333800" imgH="381240" progId="Equation.3">
                  <p:embed/>
                </p:oleObj>
              </mc:Choice>
              <mc:Fallback>
                <p:oleObj name="公式" r:id="rId21" imgW="1333800" imgH="381240"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900488" y="2459931"/>
                        <a:ext cx="1087437"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3"/>
          <p:cNvGraphicFramePr>
            <a:graphicFrameLocks/>
          </p:cNvGraphicFramePr>
          <p:nvPr>
            <p:extLst>
              <p:ext uri="{D42A27DB-BD31-4B8C-83A1-F6EECF244321}">
                <p14:modId xmlns:p14="http://schemas.microsoft.com/office/powerpoint/2010/main" val="2139026371"/>
              </p:ext>
            </p:extLst>
          </p:nvPr>
        </p:nvGraphicFramePr>
        <p:xfrm>
          <a:off x="6557963" y="2204343"/>
          <a:ext cx="1846262" cy="903288"/>
        </p:xfrm>
        <a:graphic>
          <a:graphicData uri="http://schemas.openxmlformats.org/presentationml/2006/ole">
            <mc:AlternateContent xmlns:mc="http://schemas.openxmlformats.org/markup-compatibility/2006">
              <mc:Choice xmlns:v="urn:schemas-microsoft-com:vml" Requires="v">
                <p:oleObj spid="_x0000_s29532" name="公式" r:id="rId23" imgW="2311920" imgH="1079640" progId="Equation.3">
                  <p:embed/>
                </p:oleObj>
              </mc:Choice>
              <mc:Fallback>
                <p:oleObj name="公式" r:id="rId23" imgW="2311920" imgH="1079640"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57963" y="2204343"/>
                        <a:ext cx="1846262" cy="90328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4"/>
          <p:cNvGraphicFramePr>
            <a:graphicFrameLocks/>
          </p:cNvGraphicFramePr>
          <p:nvPr>
            <p:extLst>
              <p:ext uri="{D42A27DB-BD31-4B8C-83A1-F6EECF244321}">
                <p14:modId xmlns:p14="http://schemas.microsoft.com/office/powerpoint/2010/main" val="802940439"/>
              </p:ext>
            </p:extLst>
          </p:nvPr>
        </p:nvGraphicFramePr>
        <p:xfrm>
          <a:off x="1835150" y="2231331"/>
          <a:ext cx="1744663" cy="849312"/>
        </p:xfrm>
        <a:graphic>
          <a:graphicData uri="http://schemas.openxmlformats.org/presentationml/2006/ole">
            <mc:AlternateContent xmlns:mc="http://schemas.openxmlformats.org/markup-compatibility/2006">
              <mc:Choice xmlns:v="urn:schemas-microsoft-com:vml" Requires="v">
                <p:oleObj spid="_x0000_s29533" name="Equation" r:id="rId25" imgW="2210400" imgH="990720" progId="Equation.DSMT4">
                  <p:embed/>
                </p:oleObj>
              </mc:Choice>
              <mc:Fallback>
                <p:oleObj name="Equation" r:id="rId25" imgW="2210400" imgH="990720" progId="Equation.DSMT4">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35150" y="2231331"/>
                        <a:ext cx="1744663" cy="84931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25"/>
          <p:cNvSpPr>
            <a:spLocks noChangeArrowheads="1"/>
          </p:cNvSpPr>
          <p:nvPr/>
        </p:nvSpPr>
        <p:spPr bwMode="auto">
          <a:xfrm>
            <a:off x="1779588" y="2132906"/>
            <a:ext cx="6696075" cy="1008062"/>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4" name="Object 17"/>
          <p:cNvGraphicFramePr>
            <a:graphicFrameLocks/>
          </p:cNvGraphicFramePr>
          <p:nvPr>
            <p:extLst>
              <p:ext uri="{D42A27DB-BD31-4B8C-83A1-F6EECF244321}">
                <p14:modId xmlns:p14="http://schemas.microsoft.com/office/powerpoint/2010/main" val="3903063605"/>
              </p:ext>
            </p:extLst>
          </p:nvPr>
        </p:nvGraphicFramePr>
        <p:xfrm>
          <a:off x="4601959" y="5587466"/>
          <a:ext cx="1270000" cy="393700"/>
        </p:xfrm>
        <a:graphic>
          <a:graphicData uri="http://schemas.openxmlformats.org/presentationml/2006/ole">
            <mc:AlternateContent xmlns:mc="http://schemas.openxmlformats.org/markup-compatibility/2006">
              <mc:Choice xmlns:v="urn:schemas-microsoft-com:vml" Requires="v">
                <p:oleObj spid="_x0000_s29534" name="公式" r:id="rId27" imgW="1549800" imgH="381240" progId="Equation.3">
                  <p:embed/>
                </p:oleObj>
              </mc:Choice>
              <mc:Fallback>
                <p:oleObj name="公式" r:id="rId27" imgW="1549800" imgH="381240"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1959" y="5587466"/>
                        <a:ext cx="12700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18"/>
          <p:cNvGraphicFramePr>
            <a:graphicFrameLocks/>
          </p:cNvGraphicFramePr>
          <p:nvPr>
            <p:extLst>
              <p:ext uri="{D42A27DB-BD31-4B8C-83A1-F6EECF244321}">
                <p14:modId xmlns:p14="http://schemas.microsoft.com/office/powerpoint/2010/main" val="3777081140"/>
              </p:ext>
            </p:extLst>
          </p:nvPr>
        </p:nvGraphicFramePr>
        <p:xfrm>
          <a:off x="4575765" y="6039025"/>
          <a:ext cx="1244600" cy="304800"/>
        </p:xfrm>
        <a:graphic>
          <a:graphicData uri="http://schemas.openxmlformats.org/presentationml/2006/ole">
            <mc:AlternateContent xmlns:mc="http://schemas.openxmlformats.org/markup-compatibility/2006">
              <mc:Choice xmlns:v="urn:schemas-microsoft-com:vml" Requires="v">
                <p:oleObj spid="_x0000_s29535" name="公式" r:id="rId28" imgW="1524240" imgH="266760" progId="Equation.3">
                  <p:embed/>
                </p:oleObj>
              </mc:Choice>
              <mc:Fallback>
                <p:oleObj name="公式" r:id="rId28" imgW="1524240" imgH="26676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5765" y="6039025"/>
                        <a:ext cx="124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35"/>
          <p:cNvSpPr>
            <a:spLocks noChangeArrowheads="1"/>
          </p:cNvSpPr>
          <p:nvPr/>
        </p:nvSpPr>
        <p:spPr bwMode="auto">
          <a:xfrm>
            <a:off x="1790948" y="5373216"/>
            <a:ext cx="7112892" cy="1199591"/>
          </a:xfrm>
          <a:prstGeom prst="rect">
            <a:avLst/>
          </a:prstGeom>
          <a:noFill/>
          <a:ln w="1905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1862602691"/>
              </p:ext>
            </p:extLst>
          </p:nvPr>
        </p:nvGraphicFramePr>
        <p:xfrm>
          <a:off x="6007100" y="5390119"/>
          <a:ext cx="2722563" cy="1182688"/>
        </p:xfrm>
        <a:graphic>
          <a:graphicData uri="http://schemas.openxmlformats.org/presentationml/2006/ole">
            <mc:AlternateContent xmlns:mc="http://schemas.openxmlformats.org/markup-compatibility/2006">
              <mc:Choice xmlns:v="urn:schemas-microsoft-com:vml" Requires="v">
                <p:oleObj spid="_x0000_s29536" name="Equation" r:id="rId29" imgW="1143000" imgH="495000" progId="Equation.DSMT4">
                  <p:embed/>
                </p:oleObj>
              </mc:Choice>
              <mc:Fallback>
                <p:oleObj name="Equation" r:id="rId29" imgW="1143000" imgH="495000" progId="Equation.DSMT4">
                  <p:embed/>
                  <p:pic>
                    <p:nvPicPr>
                      <p:cNvPr id="0" name=""/>
                      <p:cNvPicPr>
                        <a:picLocks noChangeAspect="1" noChangeArrowheads="1"/>
                      </p:cNvPicPr>
                      <p:nvPr/>
                    </p:nvPicPr>
                    <p:blipFill>
                      <a:blip r:embed="rId30"/>
                      <a:srcRect/>
                      <a:stretch>
                        <a:fillRect/>
                      </a:stretch>
                    </p:blipFill>
                    <p:spPr bwMode="auto">
                      <a:xfrm>
                        <a:off x="6007100" y="5390119"/>
                        <a:ext cx="27225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2062526027"/>
              </p:ext>
            </p:extLst>
          </p:nvPr>
        </p:nvGraphicFramePr>
        <p:xfrm>
          <a:off x="1968272" y="5477843"/>
          <a:ext cx="2300288" cy="1122363"/>
        </p:xfrm>
        <a:graphic>
          <a:graphicData uri="http://schemas.openxmlformats.org/presentationml/2006/ole">
            <mc:AlternateContent xmlns:mc="http://schemas.openxmlformats.org/markup-compatibility/2006">
              <mc:Choice xmlns:v="urn:schemas-microsoft-com:vml" Requires="v">
                <p:oleObj spid="_x0000_s29537" name="Equation" r:id="rId31" imgW="965160" imgH="469800" progId="Equation.DSMT4">
                  <p:embed/>
                </p:oleObj>
              </mc:Choice>
              <mc:Fallback>
                <p:oleObj name="Equation" r:id="rId31" imgW="965160" imgH="469800" progId="Equation.DSMT4">
                  <p:embed/>
                  <p:pic>
                    <p:nvPicPr>
                      <p:cNvPr id="0" name=""/>
                      <p:cNvPicPr>
                        <a:picLocks noChangeAspect="1" noChangeArrowheads="1"/>
                      </p:cNvPicPr>
                      <p:nvPr/>
                    </p:nvPicPr>
                    <p:blipFill>
                      <a:blip r:embed="rId32"/>
                      <a:srcRect/>
                      <a:stretch>
                        <a:fillRect/>
                      </a:stretch>
                    </p:blipFill>
                    <p:spPr bwMode="auto">
                      <a:xfrm>
                        <a:off x="1968272" y="5477843"/>
                        <a:ext cx="2300288"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右弧形箭头 1"/>
          <p:cNvSpPr/>
          <p:nvPr/>
        </p:nvSpPr>
        <p:spPr bwMode="auto">
          <a:xfrm>
            <a:off x="8549404" y="2305698"/>
            <a:ext cx="528792" cy="2044525"/>
          </a:xfrm>
          <a:prstGeom prst="curvedLef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 name="左弧形箭头 2"/>
          <p:cNvSpPr/>
          <p:nvPr/>
        </p:nvSpPr>
        <p:spPr bwMode="auto">
          <a:xfrm>
            <a:off x="1264444" y="3575586"/>
            <a:ext cx="631825" cy="2483732"/>
          </a:xfrm>
          <a:prstGeom prst="curv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30" name="Text Box 3"/>
          <p:cNvSpPr txBox="1">
            <a:spLocks noChangeArrowheads="1"/>
          </p:cNvSpPr>
          <p:nvPr/>
        </p:nvSpPr>
        <p:spPr bwMode="auto">
          <a:xfrm>
            <a:off x="424608" y="1124501"/>
            <a:ext cx="8326536"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zh-CN" altLang="en-US" sz="2400" b="1" dirty="0" smtClean="0">
                <a:solidFill>
                  <a:schemeClr val="bg1"/>
                </a:solidFill>
                <a:latin typeface="Times New Roman" panose="02020603050405020304" pitchFamily="18" charset="0"/>
                <a:ea typeface="仿宋_GB2312"/>
                <a:cs typeface="仿宋_GB2312"/>
              </a:rPr>
              <a:t>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相对于惯性系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x</a:t>
            </a:r>
            <a:r>
              <a:rPr kumimoji="1" lang="zh-CN" altLang="en-US" sz="2400" b="1" dirty="0">
                <a:solidFill>
                  <a:schemeClr val="bg1"/>
                </a:solidFill>
                <a:latin typeface="Times New Roman" panose="02020603050405020304" pitchFamily="18" charset="0"/>
                <a:ea typeface="仿宋_GB2312"/>
                <a:cs typeface="仿宋_GB2312"/>
              </a:rPr>
              <a:t>轴</a:t>
            </a:r>
            <a:r>
              <a:rPr kumimoji="1" lang="zh-CN" altLang="en-US" sz="2400" b="1" dirty="0" smtClean="0">
                <a:solidFill>
                  <a:schemeClr val="bg1"/>
                </a:solidFill>
                <a:latin typeface="Times New Roman" panose="02020603050405020304" pitchFamily="18" charset="0"/>
                <a:ea typeface="仿宋_GB2312"/>
                <a:cs typeface="仿宋_GB2312"/>
              </a:rPr>
              <a:t>方向上运动，</a:t>
            </a:r>
            <a:r>
              <a:rPr kumimoji="1" lang="zh-CN" altLang="en-US" sz="2400" b="1" dirty="0">
                <a:solidFill>
                  <a:schemeClr val="bg1"/>
                </a:solidFill>
                <a:latin typeface="Times New Roman" panose="02020603050405020304" pitchFamily="18" charset="0"/>
                <a:ea typeface="仿宋_GB2312"/>
                <a:cs typeface="仿宋_GB2312"/>
              </a:rPr>
              <a:t>且</a:t>
            </a:r>
            <a:r>
              <a:rPr kumimoji="1" lang="zh-CN" altLang="en-US" sz="2400" b="1" dirty="0" smtClean="0">
                <a:solidFill>
                  <a:schemeClr val="bg1"/>
                </a:solidFill>
                <a:latin typeface="Times New Roman" panose="02020603050405020304" pitchFamily="18" charset="0"/>
                <a:ea typeface="仿宋_GB2312"/>
                <a:cs typeface="仿宋_GB2312"/>
              </a:rPr>
              <a:t>速率为</a:t>
            </a:r>
            <a:r>
              <a:rPr kumimoji="1" lang="en-US" altLang="zh-CN" sz="2400" b="1" i="1" dirty="0" smtClean="0">
                <a:solidFill>
                  <a:schemeClr val="bg1"/>
                </a:solidFill>
                <a:latin typeface="Times New Roman" panose="02020603050405020304" pitchFamily="18" charset="0"/>
                <a:ea typeface="仿宋_GB2312"/>
                <a:cs typeface="仿宋_GB2312"/>
              </a:rPr>
              <a:t>u</a:t>
            </a:r>
            <a:r>
              <a:rPr kumimoji="1" lang="zh-CN" altLang="en-US" sz="2400" b="1" i="1" dirty="0" smtClean="0">
                <a:solidFill>
                  <a:schemeClr val="bg1"/>
                </a:solidFill>
                <a:latin typeface="Times New Roman" panose="02020603050405020304" pitchFamily="18" charset="0"/>
                <a:ea typeface="仿宋_GB2312"/>
                <a:cs typeface="仿宋_GB2312"/>
              </a:rPr>
              <a:t>。</a:t>
            </a:r>
            <a:r>
              <a:rPr kumimoji="1" lang="zh-CN" altLang="en-US" sz="2400" b="1" dirty="0">
                <a:solidFill>
                  <a:schemeClr val="bg1"/>
                </a:solidFill>
                <a:latin typeface="Times New Roman" panose="02020603050405020304" pitchFamily="18" charset="0"/>
                <a:ea typeface="仿宋_GB2312"/>
                <a:cs typeface="仿宋_GB2312"/>
              </a:rPr>
              <a:t>某一</a:t>
            </a:r>
            <a:r>
              <a:rPr kumimoji="1" lang="zh-CN" altLang="en-US" sz="2400" b="1" dirty="0" smtClean="0">
                <a:solidFill>
                  <a:srgbClr val="00FFFF"/>
                </a:solidFill>
                <a:latin typeface="Times New Roman" panose="02020603050405020304" pitchFamily="18" charset="0"/>
                <a:ea typeface="仿宋_GB2312"/>
                <a:cs typeface="仿宋_GB2312"/>
              </a:rPr>
              <a:t>事件</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与</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系中的</a:t>
            </a:r>
            <a:r>
              <a:rPr kumimoji="1" lang="zh-CN" altLang="en-US" sz="2400" b="1" dirty="0" smtClean="0">
                <a:solidFill>
                  <a:srgbClr val="00FFFF"/>
                </a:solidFill>
                <a:latin typeface="Times New Roman" panose="02020603050405020304" pitchFamily="18" charset="0"/>
                <a:ea typeface="仿宋_GB2312"/>
                <a:cs typeface="仿宋_GB2312"/>
              </a:rPr>
              <a:t>时空坐标</a:t>
            </a:r>
            <a:r>
              <a:rPr kumimoji="1" lang="zh-CN" altLang="en-US" sz="2400" b="1" dirty="0" smtClean="0">
                <a:solidFill>
                  <a:schemeClr val="bg1"/>
                </a:solidFill>
                <a:latin typeface="Times New Roman" panose="02020603050405020304" pitchFamily="18" charset="0"/>
                <a:ea typeface="仿宋_GB2312"/>
                <a:cs typeface="仿宋_GB2312"/>
              </a:rPr>
              <a:t>分别为</a:t>
            </a:r>
            <a:r>
              <a:rPr kumimoji="1" lang="zh-CN" altLang="en-US" sz="2400" b="1" dirty="0" smtClean="0">
                <a:solidFill>
                  <a:srgbClr val="00FFFF"/>
                </a:solidFill>
                <a:latin typeface="Times New Roman" panose="02020603050405020304" pitchFamily="18" charset="0"/>
                <a:ea typeface="仿宋_GB2312"/>
                <a:cs typeface="仿宋_GB2312"/>
              </a:rPr>
              <a:t>（</a:t>
            </a:r>
            <a:r>
              <a:rPr kumimoji="1" lang="en-US" altLang="zh-CN" sz="2400" b="1" dirty="0" err="1" smtClean="0">
                <a:solidFill>
                  <a:srgbClr val="00FFFF"/>
                </a:solidFill>
                <a:latin typeface="Times New Roman" panose="02020603050405020304" pitchFamily="18" charset="0"/>
                <a:ea typeface="仿宋_GB2312"/>
                <a:cs typeface="仿宋_GB2312"/>
              </a:rPr>
              <a:t>x,y,z,t</a:t>
            </a:r>
            <a:r>
              <a:rPr kumimoji="1" lang="zh-CN" altLang="en-US" sz="2400" b="1" dirty="0" smtClean="0">
                <a:solidFill>
                  <a:srgbClr val="00FFFF"/>
                </a:solidFill>
                <a:latin typeface="Times New Roman" panose="02020603050405020304" pitchFamily="18" charset="0"/>
                <a:ea typeface="仿宋_GB2312"/>
                <a:cs typeface="仿宋_GB2312"/>
              </a:rPr>
              <a:t>）</a:t>
            </a:r>
            <a:r>
              <a:rPr kumimoji="1" lang="zh-CN" altLang="en-US" sz="2400" b="1" dirty="0" smtClean="0">
                <a:solidFill>
                  <a:schemeClr val="bg1"/>
                </a:solidFill>
                <a:latin typeface="Times New Roman" panose="02020603050405020304" pitchFamily="18" charset="0"/>
                <a:ea typeface="仿宋_GB2312"/>
                <a:cs typeface="仿宋_GB2312"/>
              </a:rPr>
              <a:t>和</a:t>
            </a:r>
            <a:r>
              <a:rPr kumimoji="1" lang="en-US" altLang="zh-CN" sz="2400" b="1" dirty="0" smtClean="0">
                <a:solidFill>
                  <a:srgbClr val="00FFFF"/>
                </a:solidFill>
                <a:latin typeface="Times New Roman" panose="02020603050405020304" pitchFamily="18" charset="0"/>
                <a:ea typeface="仿宋_GB2312"/>
                <a:cs typeface="仿宋_GB2312"/>
              </a:rPr>
              <a:t>(</a:t>
            </a:r>
            <a:r>
              <a:rPr kumimoji="1" lang="en-US" altLang="zh-CN" sz="2400" b="1" dirty="0" err="1" smtClean="0">
                <a:solidFill>
                  <a:srgbClr val="00FFFF"/>
                </a:solidFill>
                <a:latin typeface="Times New Roman" panose="02020603050405020304" pitchFamily="18" charset="0"/>
                <a:ea typeface="仿宋_GB2312"/>
                <a:cs typeface="仿宋_GB2312"/>
              </a:rPr>
              <a:t>x’,y’,z’,t</a:t>
            </a:r>
            <a:r>
              <a:rPr kumimoji="1" lang="en-US" altLang="zh-CN" sz="2400" b="1" dirty="0" smtClean="0">
                <a:solidFill>
                  <a:srgbClr val="00FFFF"/>
                </a:solidFill>
                <a:latin typeface="Times New Roman" panose="02020603050405020304" pitchFamily="18" charset="0"/>
                <a:ea typeface="仿宋_GB2312"/>
                <a:cs typeface="仿宋_GB2312"/>
              </a:rPr>
              <a:t>’)</a:t>
            </a:r>
            <a:endParaRPr kumimoji="1" lang="zh-CN" altLang="en-US" sz="2400" b="1" dirty="0">
              <a:solidFill>
                <a:srgbClr val="00FFFF"/>
              </a:solidFill>
              <a:latin typeface="Times New Roman" panose="02020603050405020304" pitchFamily="18" charset="0"/>
              <a:ea typeface="仿宋_GB2312"/>
              <a:cs typeface="仿宋_GB2312"/>
            </a:endParaRPr>
          </a:p>
        </p:txBody>
      </p:sp>
      <p:sp>
        <p:nvSpPr>
          <p:cNvPr id="29" name="Text Box 3"/>
          <p:cNvSpPr txBox="1">
            <a:spLocks noChangeArrowheads="1"/>
          </p:cNvSpPr>
          <p:nvPr/>
        </p:nvSpPr>
        <p:spPr bwMode="auto">
          <a:xfrm>
            <a:off x="360363" y="330695"/>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66FFFF"/>
                </a:solidFill>
                <a:latin typeface="Times New Roman" panose="02020603050405020304" pitchFamily="18" charset="0"/>
                <a:ea typeface="仿宋_GB2312"/>
                <a:cs typeface="仿宋_GB2312"/>
              </a:rPr>
              <a:t>4. </a:t>
            </a:r>
            <a:r>
              <a:rPr kumimoji="1" lang="zh-CN" altLang="en-US" sz="2400" b="1" dirty="0">
                <a:solidFill>
                  <a:srgbClr val="66FFFF"/>
                </a:solidFill>
                <a:latin typeface="Times New Roman" panose="02020603050405020304" pitchFamily="18" charset="0"/>
                <a:ea typeface="仿宋_GB2312"/>
                <a:cs typeface="仿宋_GB2312"/>
              </a:rPr>
              <a:t>洛伦兹变换</a:t>
            </a:r>
            <a:endParaRPr kumimoji="1" lang="zh-CN" altLang="en-US" sz="2800" b="1" dirty="0">
              <a:solidFill>
                <a:srgbClr val="66FFFF"/>
              </a:solidFill>
              <a:latin typeface="Times New Roman" panose="02020603050405020304" pitchFamily="18" charset="0"/>
              <a:ea typeface="仿宋_GB2312"/>
              <a:cs typeface="仿宋_GB2312"/>
            </a:endParaRPr>
          </a:p>
        </p:txBody>
      </p:sp>
      <p:sp>
        <p:nvSpPr>
          <p:cNvPr id="31" name="Text Box 3"/>
          <p:cNvSpPr txBox="1">
            <a:spLocks noChangeArrowheads="1"/>
          </p:cNvSpPr>
          <p:nvPr/>
        </p:nvSpPr>
        <p:spPr bwMode="auto">
          <a:xfrm>
            <a:off x="1650020" y="689346"/>
            <a:ext cx="7283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FFFF00"/>
                </a:solidFill>
                <a:latin typeface="Times New Roman" panose="02020603050405020304" pitchFamily="18" charset="0"/>
                <a:ea typeface="仿宋_GB2312"/>
                <a:cs typeface="仿宋_GB2312"/>
              </a:rPr>
              <a:t>——</a:t>
            </a:r>
            <a:r>
              <a:rPr kumimoji="1" lang="zh-CN" altLang="en-US" sz="2400" b="1" dirty="0" smtClean="0">
                <a:solidFill>
                  <a:srgbClr val="00FFFF"/>
                </a:solidFill>
                <a:latin typeface="Times New Roman" panose="02020603050405020304" pitchFamily="18" charset="0"/>
                <a:ea typeface="仿宋_GB2312"/>
                <a:cs typeface="仿宋_GB2312"/>
              </a:rPr>
              <a:t>不同惯性系</a:t>
            </a:r>
            <a:r>
              <a:rPr kumimoji="1" lang="zh-CN" altLang="en-US" sz="2400" b="1" dirty="0" smtClean="0">
                <a:solidFill>
                  <a:srgbClr val="FFFF00"/>
                </a:solidFill>
                <a:latin typeface="Times New Roman" panose="02020603050405020304" pitchFamily="18" charset="0"/>
                <a:ea typeface="仿宋_GB2312"/>
                <a:cs typeface="仿宋_GB2312"/>
              </a:rPr>
              <a:t>下</a:t>
            </a:r>
            <a:r>
              <a:rPr kumimoji="1" lang="zh-CN" altLang="en-US" sz="2400" b="1" dirty="0" smtClean="0">
                <a:solidFill>
                  <a:srgbClr val="00FFFF"/>
                </a:solidFill>
                <a:latin typeface="Times New Roman" panose="02020603050405020304" pitchFamily="18" charset="0"/>
                <a:ea typeface="仿宋_GB2312"/>
                <a:cs typeface="仿宋_GB2312"/>
              </a:rPr>
              <a:t>同一事件</a:t>
            </a:r>
            <a:r>
              <a:rPr kumimoji="1" lang="zh-CN" altLang="en-US" sz="2400" b="1" dirty="0" smtClean="0">
                <a:solidFill>
                  <a:srgbClr val="FFFF00"/>
                </a:solidFill>
                <a:latin typeface="Times New Roman" panose="02020603050405020304" pitchFamily="18" charset="0"/>
                <a:ea typeface="仿宋_GB2312"/>
                <a:cs typeface="仿宋_GB2312"/>
              </a:rPr>
              <a:t>的</a:t>
            </a:r>
            <a:r>
              <a:rPr kumimoji="1" lang="zh-CN" altLang="en-US" sz="2400" b="1" dirty="0" smtClean="0">
                <a:solidFill>
                  <a:srgbClr val="00FFFF"/>
                </a:solidFill>
                <a:latin typeface="Times New Roman" panose="02020603050405020304" pitchFamily="18" charset="0"/>
                <a:ea typeface="仿宋_GB2312"/>
                <a:cs typeface="仿宋_GB2312"/>
              </a:rPr>
              <a:t>时空坐标</a:t>
            </a:r>
            <a:r>
              <a:rPr kumimoji="1" lang="zh-CN" altLang="en-US" sz="2400" b="1" dirty="0" smtClean="0">
                <a:solidFill>
                  <a:srgbClr val="FFFF00"/>
                </a:solidFill>
                <a:latin typeface="Times New Roman" panose="02020603050405020304" pitchFamily="18" charset="0"/>
                <a:ea typeface="仿宋_GB2312"/>
                <a:cs typeface="仿宋_GB2312"/>
              </a:rPr>
              <a:t>间的变换关系</a:t>
            </a:r>
            <a:endParaRPr kumimoji="1" lang="zh-CN" altLang="en-US" sz="2400" b="1" dirty="0">
              <a:solidFill>
                <a:srgbClr val="FFFF00"/>
              </a:solidFill>
              <a:latin typeface="Times New Roman" panose="02020603050405020304" pitchFamily="18" charset="0"/>
              <a:ea typeface="仿宋_GB2312"/>
              <a:cs typeface="仿宋_GB2312"/>
            </a:endParaRPr>
          </a:p>
        </p:txBody>
      </p:sp>
    </p:spTree>
    <p:extLst>
      <p:ext uri="{BB962C8B-B14F-4D97-AF65-F5344CB8AC3E}">
        <p14:creationId xmlns:p14="http://schemas.microsoft.com/office/powerpoint/2010/main" val="298465532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par>
                          <p:cTn id="27" fill="hold" nodeType="afterGroup">
                            <p:stCondLst>
                              <p:cond delay="500"/>
                            </p:stCondLst>
                            <p:childTnLst>
                              <p:par>
                                <p:cTn id="28" presetID="1" presetClass="entr" presetSubtype="0" fill="hold" nodeType="afterEffect">
                                  <p:stCondLst>
                                    <p:cond delay="0"/>
                                  </p:stCondLst>
                                  <p:childTnLst>
                                    <p:set>
                                      <p:cBhvr>
                                        <p:cTn id="29" dur="1" fill="hold">
                                          <p:stCondLst>
                                            <p:cond delay="499"/>
                                          </p:stCondLst>
                                        </p:cTn>
                                        <p:tgtEl>
                                          <p:spTgt spid="18"/>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6"/>
                                        </p:tgtEl>
                                        <p:attrNameLst>
                                          <p:attrName>style.visibility</p:attrName>
                                        </p:attrNameLst>
                                      </p:cBhvr>
                                      <p:to>
                                        <p:strVal val="visible"/>
                                      </p:to>
                                    </p:set>
                                  </p:childTnLst>
                                </p:cTn>
                              </p:par>
                            </p:childTnLst>
                          </p:cTn>
                        </p:par>
                        <p:par>
                          <p:cTn id="46" fill="hold" nodeType="afterGroup">
                            <p:stCondLst>
                              <p:cond delay="500"/>
                            </p:stCondLst>
                            <p:childTnLst>
                              <p:par>
                                <p:cTn id="47" presetID="1" presetClass="entr" presetSubtype="0" fill="hold" nodeType="afterEffect">
                                  <p:stCondLst>
                                    <p:cond delay="0"/>
                                  </p:stCondLst>
                                  <p:childTnLst>
                                    <p:set>
                                      <p:cBhvr>
                                        <p:cTn id="48" dur="1" fill="hold">
                                          <p:stCondLst>
                                            <p:cond delay="499"/>
                                          </p:stCondLst>
                                        </p:cTn>
                                        <p:tgtEl>
                                          <p:spTgt spid="7"/>
                                        </p:tgtEl>
                                        <p:attrNameLst>
                                          <p:attrName>style.visibility</p:attrName>
                                        </p:attrNameLst>
                                      </p:cBhvr>
                                      <p:to>
                                        <p:strVal val="visible"/>
                                      </p:to>
                                    </p:set>
                                  </p:childTnLst>
                                </p:cTn>
                              </p:par>
                            </p:childTnLst>
                          </p:cTn>
                        </p:par>
                        <p:par>
                          <p:cTn id="49" fill="hold" nodeType="afterGroup">
                            <p:stCondLst>
                              <p:cond delay="1000"/>
                            </p:stCondLst>
                            <p:childTnLst>
                              <p:par>
                                <p:cTn id="50" presetID="1" presetClass="entr" presetSubtype="0" fill="hold" nodeType="afterEffect">
                                  <p:stCondLst>
                                    <p:cond delay="0"/>
                                  </p:stCondLst>
                                  <p:childTnLst>
                                    <p:set>
                                      <p:cBhvr>
                                        <p:cTn id="51" dur="1" fill="hold">
                                          <p:stCondLst>
                                            <p:cond delay="499"/>
                                          </p:stCondLst>
                                        </p:cTn>
                                        <p:tgtEl>
                                          <p:spTgt spid="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499"/>
                                          </p:stCondLst>
                                        </p:cTn>
                                        <p:tgtEl>
                                          <p:spTgt spid="9"/>
                                        </p:tgtEl>
                                        <p:attrNameLst>
                                          <p:attrName>style.visibility</p:attrName>
                                        </p:attrNameLst>
                                      </p:cBhvr>
                                      <p:to>
                                        <p:strVal val="visible"/>
                                      </p:to>
                                    </p:set>
                                  </p:childTnLst>
                                </p:cTn>
                              </p:par>
                            </p:childTnLst>
                          </p:cTn>
                        </p:par>
                        <p:par>
                          <p:cTn id="56" fill="hold" nodeType="afterGroup">
                            <p:stCondLst>
                              <p:cond delay="500"/>
                            </p:stCondLst>
                            <p:childTnLst>
                              <p:par>
                                <p:cTn id="57" presetID="1" presetClass="entr" presetSubtype="0" fill="hold" grpId="0" nodeType="afterEffect">
                                  <p:stCondLst>
                                    <p:cond delay="0"/>
                                  </p:stCondLst>
                                  <p:childTnLst>
                                    <p:set>
                                      <p:cBhvr>
                                        <p:cTn id="58" dur="1" fill="hold">
                                          <p:stCondLst>
                                            <p:cond delay="499"/>
                                          </p:stCondLst>
                                        </p:cTn>
                                        <p:tgtEl>
                                          <p:spTgt spid="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500"/>
                                        <p:tgtEl>
                                          <p:spTgt spid="11"/>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par>
                          <p:cTn id="83" fill="hold">
                            <p:stCondLst>
                              <p:cond delay="1000"/>
                            </p:stCondLst>
                            <p:childTnLst>
                              <p:par>
                                <p:cTn id="84" presetID="1" presetClass="entr" presetSubtype="0" fill="hold" grpId="0" nodeType="afterEffect">
                                  <p:stCondLst>
                                    <p:cond delay="0"/>
                                  </p:stCondLst>
                                  <p:childTnLst>
                                    <p:set>
                                      <p:cBhvr>
                                        <p:cTn id="85" dur="1" fill="hold">
                                          <p:stCondLst>
                                            <p:cond delay="499"/>
                                          </p:stCondLst>
                                        </p:cTn>
                                        <p:tgtEl>
                                          <p:spTgt spid="1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14"/>
                                        </p:tgtEl>
                                        <p:attrNameLst>
                                          <p:attrName>style.visibility</p:attrName>
                                        </p:attrNameLst>
                                      </p:cBhvr>
                                      <p:to>
                                        <p:strVal val="visible"/>
                                      </p:to>
                                    </p:set>
                                    <p:anim calcmode="lin" valueType="num">
                                      <p:cBhvr additive="base">
                                        <p:cTn id="90" dur="500" fill="hold"/>
                                        <p:tgtEl>
                                          <p:spTgt spid="14"/>
                                        </p:tgtEl>
                                        <p:attrNameLst>
                                          <p:attrName>ppt_x</p:attrName>
                                        </p:attrNameLst>
                                      </p:cBhvr>
                                      <p:tavLst>
                                        <p:tav tm="0">
                                          <p:val>
                                            <p:strVal val="#ppt_x"/>
                                          </p:val>
                                        </p:tav>
                                        <p:tav tm="100000">
                                          <p:val>
                                            <p:strVal val="#ppt_x"/>
                                          </p:val>
                                        </p:tav>
                                      </p:tavLst>
                                    </p:anim>
                                    <p:anim calcmode="lin" valueType="num">
                                      <p:cBhvr additive="base">
                                        <p:cTn id="9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3"/>
                                        </p:tgtEl>
                                        <p:attrNameLst>
                                          <p:attrName>style.visibility</p:attrName>
                                        </p:attrNameLst>
                                      </p:cBhvr>
                                      <p:to>
                                        <p:strVal val="visible"/>
                                      </p:to>
                                    </p:set>
                                    <p:anim calcmode="lin" valueType="num">
                                      <p:cBhvr additive="base">
                                        <p:cTn id="96" dur="500" fill="hold"/>
                                        <p:tgtEl>
                                          <p:spTgt spid="3"/>
                                        </p:tgtEl>
                                        <p:attrNameLst>
                                          <p:attrName>ppt_x</p:attrName>
                                        </p:attrNameLst>
                                      </p:cBhvr>
                                      <p:tavLst>
                                        <p:tav tm="0">
                                          <p:val>
                                            <p:strVal val="#ppt_x"/>
                                          </p:val>
                                        </p:tav>
                                        <p:tav tm="100000">
                                          <p:val>
                                            <p:strVal val="#ppt_x"/>
                                          </p:val>
                                        </p:tav>
                                      </p:tavLst>
                                    </p:anim>
                                    <p:anim calcmode="lin" valueType="num">
                                      <p:cBhvr additive="base">
                                        <p:cTn id="9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 calcmode="lin" valueType="num">
                                      <p:cBhvr additive="base">
                                        <p:cTn id="102" dur="500" fill="hold"/>
                                        <p:tgtEl>
                                          <p:spTgt spid="28"/>
                                        </p:tgtEl>
                                        <p:attrNameLst>
                                          <p:attrName>ppt_x</p:attrName>
                                        </p:attrNameLst>
                                      </p:cBhvr>
                                      <p:tavLst>
                                        <p:tav tm="0">
                                          <p:val>
                                            <p:strVal val="#ppt_x"/>
                                          </p:val>
                                        </p:tav>
                                        <p:tav tm="100000">
                                          <p:val>
                                            <p:strVal val="#ppt_x"/>
                                          </p:val>
                                        </p:tav>
                                      </p:tavLst>
                                    </p:anim>
                                    <p:anim calcmode="lin" valueType="num">
                                      <p:cBhvr additive="base">
                                        <p:cTn id="10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childTnLst>
                          </p:cTn>
                        </p:par>
                        <p:par>
                          <p:cTn id="113" fill="hold">
                            <p:stCondLst>
                              <p:cond delay="1000"/>
                            </p:stCondLst>
                            <p:childTnLst>
                              <p:par>
                                <p:cTn id="114" presetID="1" presetClass="entr" presetSubtype="0" fill="hold" grpId="0" nodeType="afterEffect">
                                  <p:stCondLst>
                                    <p:cond delay="0"/>
                                  </p:stCondLst>
                                  <p:childTnLst>
                                    <p:set>
                                      <p:cBhvr>
                                        <p:cTn id="115" dur="1" fill="hold">
                                          <p:stCondLst>
                                            <p:cond delay="499"/>
                                          </p:stCondLst>
                                        </p:cTn>
                                        <p:tgtEl>
                                          <p:spTgt spid="26"/>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27"/>
                                        </p:tgtEl>
                                        <p:attrNameLst>
                                          <p:attrName>style.visibility</p:attrName>
                                        </p:attrNameLst>
                                      </p:cBhvr>
                                      <p:to>
                                        <p:strVal val="visible"/>
                                      </p:to>
                                    </p:set>
                                    <p:anim calcmode="lin" valueType="num">
                                      <p:cBhvr additive="base">
                                        <p:cTn id="120" dur="500" fill="hold"/>
                                        <p:tgtEl>
                                          <p:spTgt spid="27"/>
                                        </p:tgtEl>
                                        <p:attrNameLst>
                                          <p:attrName>ppt_x</p:attrName>
                                        </p:attrNameLst>
                                      </p:cBhvr>
                                      <p:tavLst>
                                        <p:tav tm="0">
                                          <p:val>
                                            <p:strVal val="#ppt_x"/>
                                          </p:val>
                                        </p:tav>
                                        <p:tav tm="100000">
                                          <p:val>
                                            <p:strVal val="#ppt_x"/>
                                          </p:val>
                                        </p:tav>
                                      </p:tavLst>
                                    </p:anim>
                                    <p:anim calcmode="lin" valueType="num">
                                      <p:cBhvr additive="base">
                                        <p:cTn id="121"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autoUpdateAnimBg="0"/>
      <p:bldP spid="13" grpId="0" animBg="1"/>
      <p:bldP spid="15" grpId="0"/>
      <p:bldP spid="17" grpId="0"/>
      <p:bldP spid="22" grpId="0" animBg="1"/>
      <p:bldP spid="26" grpId="0" animBg="1"/>
      <p:bldP spid="2" grpId="0" animBg="1"/>
      <p:bldP spid="3" grpId="0" animBg="1"/>
      <p:bldP spid="30" grpId="0" autoUpdateAnimBg="0"/>
      <p:bldP spid="29" grpId="0" autoUpdateAnimBg="0"/>
      <p:bldP spid="3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6"/>
          <p:cNvSpPr txBox="1">
            <a:spLocks noChangeArrowheads="1"/>
          </p:cNvSpPr>
          <p:nvPr/>
        </p:nvSpPr>
        <p:spPr bwMode="auto">
          <a:xfrm>
            <a:off x="369970" y="5048531"/>
            <a:ext cx="1212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rgbClr val="66FFFF"/>
                </a:solidFill>
                <a:latin typeface="Times New Roman" panose="02020603050405020304" pitchFamily="18" charset="0"/>
                <a:ea typeface="仿宋_GB2312"/>
                <a:cs typeface="仿宋_GB2312"/>
              </a:rPr>
              <a:t>逆变换</a:t>
            </a:r>
          </a:p>
        </p:txBody>
      </p:sp>
      <p:sp>
        <p:nvSpPr>
          <p:cNvPr id="17" name="Text Box 20"/>
          <p:cNvSpPr txBox="1">
            <a:spLocks noChangeArrowheads="1"/>
          </p:cNvSpPr>
          <p:nvPr/>
        </p:nvSpPr>
        <p:spPr bwMode="auto">
          <a:xfrm>
            <a:off x="353735" y="3266784"/>
            <a:ext cx="126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zh-CN" altLang="en-US" sz="2400" b="1" dirty="0">
                <a:solidFill>
                  <a:srgbClr val="66FFFF"/>
                </a:solidFill>
                <a:latin typeface="Times New Roman" panose="02020603050405020304" pitchFamily="18" charset="0"/>
                <a:ea typeface="仿宋_GB2312"/>
                <a:cs typeface="仿宋_GB2312"/>
              </a:rPr>
              <a:t>正变换</a:t>
            </a:r>
          </a:p>
        </p:txBody>
      </p:sp>
      <p:sp>
        <p:nvSpPr>
          <p:cNvPr id="29" name="Text Box 3"/>
          <p:cNvSpPr txBox="1">
            <a:spLocks noChangeArrowheads="1"/>
          </p:cNvSpPr>
          <p:nvPr/>
        </p:nvSpPr>
        <p:spPr bwMode="auto">
          <a:xfrm>
            <a:off x="360362" y="330695"/>
            <a:ext cx="390819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66FFFF"/>
                </a:solidFill>
                <a:latin typeface="Times New Roman" panose="02020603050405020304" pitchFamily="18" charset="0"/>
                <a:ea typeface="仿宋_GB2312"/>
                <a:cs typeface="仿宋_GB2312"/>
              </a:rPr>
              <a:t>5. </a:t>
            </a:r>
            <a:r>
              <a:rPr kumimoji="1" lang="zh-CN" altLang="en-US" sz="2400" b="1" dirty="0" smtClean="0">
                <a:solidFill>
                  <a:srgbClr val="66FFFF"/>
                </a:solidFill>
                <a:latin typeface="Times New Roman" panose="02020603050405020304" pitchFamily="18" charset="0"/>
                <a:ea typeface="仿宋_GB2312"/>
                <a:cs typeface="仿宋_GB2312"/>
              </a:rPr>
              <a:t>洛伦兹变换速度变换</a:t>
            </a:r>
            <a:endParaRPr kumimoji="1" lang="zh-CN" altLang="en-US" sz="2800" b="1" dirty="0">
              <a:solidFill>
                <a:srgbClr val="66FFFF"/>
              </a:solidFill>
              <a:latin typeface="Times New Roman" panose="02020603050405020304" pitchFamily="18" charset="0"/>
              <a:ea typeface="仿宋_GB2312"/>
              <a:cs typeface="仿宋_GB2312"/>
            </a:endParaRPr>
          </a:p>
        </p:txBody>
      </p:sp>
      <p:sp>
        <p:nvSpPr>
          <p:cNvPr id="31" name="Text Box 3"/>
          <p:cNvSpPr txBox="1">
            <a:spLocks noChangeArrowheads="1"/>
          </p:cNvSpPr>
          <p:nvPr/>
        </p:nvSpPr>
        <p:spPr bwMode="auto">
          <a:xfrm>
            <a:off x="1664463" y="819817"/>
            <a:ext cx="7283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dirty="0" smtClean="0">
                <a:solidFill>
                  <a:srgbClr val="FFFF00"/>
                </a:solidFill>
                <a:latin typeface="Times New Roman" panose="02020603050405020304" pitchFamily="18" charset="0"/>
                <a:ea typeface="仿宋_GB2312"/>
                <a:cs typeface="仿宋_GB2312"/>
              </a:rPr>
              <a:t>——</a:t>
            </a:r>
            <a:r>
              <a:rPr kumimoji="1" lang="zh-CN" altLang="en-US" sz="2400" b="1" dirty="0" smtClean="0">
                <a:solidFill>
                  <a:srgbClr val="00FFFF"/>
                </a:solidFill>
                <a:latin typeface="Times New Roman" panose="02020603050405020304" pitchFamily="18" charset="0"/>
                <a:ea typeface="仿宋_GB2312"/>
                <a:cs typeface="仿宋_GB2312"/>
              </a:rPr>
              <a:t>不同惯性系</a:t>
            </a:r>
            <a:r>
              <a:rPr kumimoji="1" lang="zh-CN" altLang="en-US" sz="2400" b="1" dirty="0" smtClean="0">
                <a:solidFill>
                  <a:srgbClr val="FFFF00"/>
                </a:solidFill>
                <a:latin typeface="Times New Roman" panose="02020603050405020304" pitchFamily="18" charset="0"/>
                <a:ea typeface="仿宋_GB2312"/>
                <a:cs typeface="仿宋_GB2312"/>
              </a:rPr>
              <a:t>下</a:t>
            </a:r>
            <a:r>
              <a:rPr kumimoji="1" lang="zh-CN" altLang="en-US" sz="2400" b="1" dirty="0" smtClean="0">
                <a:solidFill>
                  <a:srgbClr val="00FFFF"/>
                </a:solidFill>
                <a:latin typeface="Times New Roman" panose="02020603050405020304" pitchFamily="18" charset="0"/>
                <a:ea typeface="仿宋_GB2312"/>
                <a:cs typeface="仿宋_GB2312"/>
              </a:rPr>
              <a:t>物体运动速度</a:t>
            </a:r>
            <a:r>
              <a:rPr kumimoji="1" lang="zh-CN" altLang="en-US" sz="2400" b="1" dirty="0" smtClean="0">
                <a:solidFill>
                  <a:srgbClr val="FFFF00"/>
                </a:solidFill>
                <a:latin typeface="Times New Roman" panose="02020603050405020304" pitchFamily="18" charset="0"/>
                <a:ea typeface="仿宋_GB2312"/>
                <a:cs typeface="仿宋_GB2312"/>
              </a:rPr>
              <a:t>间的变换关系</a:t>
            </a:r>
            <a:endParaRPr kumimoji="1" lang="zh-CN" altLang="en-US" sz="2400" b="1" dirty="0">
              <a:solidFill>
                <a:srgbClr val="FFFF00"/>
              </a:solidFill>
              <a:latin typeface="Times New Roman" panose="02020603050405020304" pitchFamily="18" charset="0"/>
              <a:ea typeface="仿宋_GB2312"/>
              <a:cs typeface="仿宋_GB2312"/>
            </a:endParaRPr>
          </a:p>
        </p:txBody>
      </p:sp>
      <p:grpSp>
        <p:nvGrpSpPr>
          <p:cNvPr id="16" name="组合 15"/>
          <p:cNvGrpSpPr/>
          <p:nvPr/>
        </p:nvGrpSpPr>
        <p:grpSpPr>
          <a:xfrm>
            <a:off x="1717794" y="2780928"/>
            <a:ext cx="6912818" cy="1536700"/>
            <a:chOff x="971550" y="3213100"/>
            <a:chExt cx="6912818" cy="1536700"/>
          </a:xfrm>
        </p:grpSpPr>
        <p:graphicFrame>
          <p:nvGraphicFramePr>
            <p:cNvPr id="32" name="Object 17"/>
            <p:cNvGraphicFramePr>
              <a:graphicFrameLocks/>
            </p:cNvGraphicFramePr>
            <p:nvPr>
              <p:extLst>
                <p:ext uri="{D42A27DB-BD31-4B8C-83A1-F6EECF244321}">
                  <p14:modId xmlns:p14="http://schemas.microsoft.com/office/powerpoint/2010/main" val="3387883635"/>
                </p:ext>
              </p:extLst>
            </p:nvPr>
          </p:nvGraphicFramePr>
          <p:xfrm>
            <a:off x="1095375" y="3443288"/>
            <a:ext cx="1892300" cy="1244600"/>
          </p:xfrm>
          <a:graphic>
            <a:graphicData uri="http://schemas.openxmlformats.org/presentationml/2006/ole">
              <mc:AlternateContent xmlns:mc="http://schemas.openxmlformats.org/markup-compatibility/2006">
                <mc:Choice xmlns:v="urn:schemas-microsoft-com:vml" Requires="v">
                  <p:oleObj spid="_x0000_s30005" name="公式" r:id="rId3" imgW="1819401" imgH="1171512" progId="Equation.3">
                    <p:embed/>
                  </p:oleObj>
                </mc:Choice>
                <mc:Fallback>
                  <p:oleObj name="公式" r:id="rId3" imgW="1819401" imgH="117151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375" y="3443288"/>
                          <a:ext cx="18923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18"/>
            <p:cNvGraphicFramePr>
              <a:graphicFrameLocks/>
            </p:cNvGraphicFramePr>
            <p:nvPr>
              <p:extLst>
                <p:ext uri="{D42A27DB-BD31-4B8C-83A1-F6EECF244321}">
                  <p14:modId xmlns:p14="http://schemas.microsoft.com/office/powerpoint/2010/main" val="402475589"/>
                </p:ext>
              </p:extLst>
            </p:nvPr>
          </p:nvGraphicFramePr>
          <p:xfrm>
            <a:off x="3280569" y="3348865"/>
            <a:ext cx="2139950" cy="1377950"/>
          </p:xfrm>
          <a:graphic>
            <a:graphicData uri="http://schemas.openxmlformats.org/presentationml/2006/ole">
              <mc:AlternateContent xmlns:mc="http://schemas.openxmlformats.org/markup-compatibility/2006">
                <mc:Choice xmlns:v="urn:schemas-microsoft-com:vml" Requires="v">
                  <p:oleObj spid="_x0000_s30006" name="公式" r:id="rId5" imgW="2066937" imgH="1304859" progId="Equation.3">
                    <p:embed/>
                  </p:oleObj>
                </mc:Choice>
                <mc:Fallback>
                  <p:oleObj name="公式" r:id="rId5" imgW="2066937" imgH="130485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0569" y="3348865"/>
                          <a:ext cx="21399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Object 19"/>
            <p:cNvGraphicFramePr>
              <a:graphicFrameLocks/>
            </p:cNvGraphicFramePr>
            <p:nvPr>
              <p:extLst>
                <p:ext uri="{D42A27DB-BD31-4B8C-83A1-F6EECF244321}">
                  <p14:modId xmlns:p14="http://schemas.microsoft.com/office/powerpoint/2010/main" val="3633332996"/>
                </p:ext>
              </p:extLst>
            </p:nvPr>
          </p:nvGraphicFramePr>
          <p:xfrm>
            <a:off x="5621338" y="3348865"/>
            <a:ext cx="2108200" cy="1314450"/>
          </p:xfrm>
          <a:graphic>
            <a:graphicData uri="http://schemas.openxmlformats.org/presentationml/2006/ole">
              <mc:AlternateContent xmlns:mc="http://schemas.openxmlformats.org/markup-compatibility/2006">
                <mc:Choice xmlns:v="urn:schemas-microsoft-com:vml" Requires="v">
                  <p:oleObj spid="_x0000_s30007" name="公式" r:id="rId7" imgW="2038324" imgH="1247903" progId="Equation.3">
                    <p:embed/>
                  </p:oleObj>
                </mc:Choice>
                <mc:Fallback>
                  <p:oleObj name="公式" r:id="rId7" imgW="2038324" imgH="124790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1338" y="3348865"/>
                          <a:ext cx="21082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 name="Rectangle 20"/>
            <p:cNvSpPr>
              <a:spLocks noChangeArrowheads="1"/>
            </p:cNvSpPr>
            <p:nvPr/>
          </p:nvSpPr>
          <p:spPr bwMode="auto">
            <a:xfrm>
              <a:off x="971550" y="3213100"/>
              <a:ext cx="6912818" cy="1536700"/>
            </a:xfrm>
            <a:prstGeom prst="rect">
              <a:avLst/>
            </a:prstGeom>
            <a:noFill/>
            <a:ln w="9525" algn="ctr">
              <a:solidFill>
                <a:srgbClr val="FF66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36" name="对象 35"/>
          <p:cNvGraphicFramePr>
            <a:graphicFrameLocks noChangeAspect="1"/>
          </p:cNvGraphicFramePr>
          <p:nvPr>
            <p:extLst>
              <p:ext uri="{D42A27DB-BD31-4B8C-83A1-F6EECF244321}">
                <p14:modId xmlns:p14="http://schemas.microsoft.com/office/powerpoint/2010/main" val="1261941558"/>
              </p:ext>
            </p:extLst>
          </p:nvPr>
        </p:nvGraphicFramePr>
        <p:xfrm>
          <a:off x="1896712" y="4539737"/>
          <a:ext cx="6523037" cy="1474788"/>
        </p:xfrm>
        <a:graphic>
          <a:graphicData uri="http://schemas.openxmlformats.org/presentationml/2006/ole">
            <mc:AlternateContent xmlns:mc="http://schemas.openxmlformats.org/markup-compatibility/2006">
              <mc:Choice xmlns:v="urn:schemas-microsoft-com:vml" Requires="v">
                <p:oleObj spid="_x0000_s30008" name="Equation" r:id="rId9" imgW="2921000" imgH="660400" progId="Equation.DSMT4">
                  <p:embed/>
                </p:oleObj>
              </mc:Choice>
              <mc:Fallback>
                <p:oleObj name="Equation" r:id="rId9" imgW="2921000" imgH="660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96712" y="4539737"/>
                        <a:ext cx="6523037" cy="1474788"/>
                      </a:xfrm>
                      <a:prstGeom prst="rect">
                        <a:avLst/>
                      </a:prstGeom>
                      <a:solidFill>
                        <a:srgbClr val="00669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 name="组合 22"/>
          <p:cNvGrpSpPr/>
          <p:nvPr/>
        </p:nvGrpSpPr>
        <p:grpSpPr>
          <a:xfrm>
            <a:off x="353735" y="1368452"/>
            <a:ext cx="8532687" cy="1132542"/>
            <a:chOff x="417048" y="1669682"/>
            <a:chExt cx="8532687" cy="1132542"/>
          </a:xfrm>
        </p:grpSpPr>
        <p:sp>
          <p:nvSpPr>
            <p:cNvPr id="30" name="Text Box 3"/>
            <p:cNvSpPr txBox="1">
              <a:spLocks noChangeArrowheads="1"/>
            </p:cNvSpPr>
            <p:nvPr/>
          </p:nvSpPr>
          <p:spPr bwMode="auto">
            <a:xfrm>
              <a:off x="417048" y="1669682"/>
              <a:ext cx="8326536" cy="10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742950" indent="-285750" defTabSz="762000">
                <a:defRPr>
                  <a:solidFill>
                    <a:schemeClr val="tx1"/>
                  </a:solidFill>
                  <a:latin typeface="Arial" panose="020B0604020202020204" pitchFamily="34" charset="0"/>
                  <a:ea typeface="宋体" panose="02010600030101010101" pitchFamily="2" charset="-122"/>
                </a:defRPr>
              </a:lvl2pPr>
              <a:lvl3pPr marL="1143000" indent="-228600" defTabSz="762000">
                <a:defRPr>
                  <a:solidFill>
                    <a:schemeClr val="tx1"/>
                  </a:solidFill>
                  <a:latin typeface="Arial" panose="020B0604020202020204" pitchFamily="34" charset="0"/>
                  <a:ea typeface="宋体" panose="02010600030101010101" pitchFamily="2" charset="-122"/>
                </a:defRPr>
              </a:lvl3pPr>
              <a:lvl4pPr marL="1600200" indent="-228600" defTabSz="762000">
                <a:defRPr>
                  <a:solidFill>
                    <a:schemeClr val="tx1"/>
                  </a:solidFill>
                  <a:latin typeface="Arial" panose="020B0604020202020204" pitchFamily="34" charset="0"/>
                  <a:ea typeface="宋体" panose="02010600030101010101" pitchFamily="2" charset="-122"/>
                </a:defRPr>
              </a:lvl4pPr>
              <a:lvl5pPr marL="2057400" indent="-228600" defTabSz="762000">
                <a:defRPr>
                  <a:solidFill>
                    <a:schemeClr val="tx1"/>
                  </a:solidFill>
                  <a:latin typeface="Arial" panose="020B0604020202020204" pitchFamily="34" charset="0"/>
                  <a:ea typeface="宋体" panose="02010600030101010101" pitchFamily="2" charset="-122"/>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40000"/>
                </a:lnSpc>
                <a:spcBef>
                  <a:spcPct val="50000"/>
                </a:spcBef>
              </a:pPr>
              <a:r>
                <a:rPr kumimoji="1" lang="zh-CN" altLang="en-US" sz="2400" b="1" dirty="0" smtClean="0">
                  <a:solidFill>
                    <a:schemeClr val="bg1"/>
                  </a:solidFill>
                  <a:latin typeface="Times New Roman" panose="02020603050405020304" pitchFamily="18" charset="0"/>
                  <a:ea typeface="仿宋_GB2312"/>
                  <a:cs typeface="仿宋_GB2312"/>
                </a:rPr>
                <a:t>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相对于惯性系</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x</a:t>
              </a:r>
              <a:r>
                <a:rPr kumimoji="1" lang="zh-CN" altLang="en-US" sz="2400" b="1" dirty="0">
                  <a:solidFill>
                    <a:schemeClr val="bg1"/>
                  </a:solidFill>
                  <a:latin typeface="Times New Roman" panose="02020603050405020304" pitchFamily="18" charset="0"/>
                  <a:ea typeface="仿宋_GB2312"/>
                  <a:cs typeface="仿宋_GB2312"/>
                </a:rPr>
                <a:t>轴</a:t>
              </a:r>
              <a:r>
                <a:rPr kumimoji="1" lang="zh-CN" altLang="en-US" sz="2400" b="1" dirty="0" smtClean="0">
                  <a:solidFill>
                    <a:schemeClr val="bg1"/>
                  </a:solidFill>
                  <a:latin typeface="Times New Roman" panose="02020603050405020304" pitchFamily="18" charset="0"/>
                  <a:ea typeface="仿宋_GB2312"/>
                  <a:cs typeface="仿宋_GB2312"/>
                </a:rPr>
                <a:t>方向上运动，</a:t>
              </a:r>
              <a:r>
                <a:rPr kumimoji="1" lang="zh-CN" altLang="en-US" sz="2400" b="1" dirty="0">
                  <a:solidFill>
                    <a:schemeClr val="bg1"/>
                  </a:solidFill>
                  <a:latin typeface="Times New Roman" panose="02020603050405020304" pitchFamily="18" charset="0"/>
                  <a:ea typeface="仿宋_GB2312"/>
                  <a:cs typeface="仿宋_GB2312"/>
                </a:rPr>
                <a:t>且</a:t>
              </a:r>
              <a:r>
                <a:rPr kumimoji="1" lang="zh-CN" altLang="en-US" sz="2400" b="1" dirty="0" smtClean="0">
                  <a:solidFill>
                    <a:schemeClr val="bg1"/>
                  </a:solidFill>
                  <a:latin typeface="Times New Roman" panose="02020603050405020304" pitchFamily="18" charset="0"/>
                  <a:ea typeface="仿宋_GB2312"/>
                  <a:cs typeface="仿宋_GB2312"/>
                </a:rPr>
                <a:t>速率为</a:t>
              </a:r>
              <a:r>
                <a:rPr kumimoji="1" lang="en-US" altLang="zh-CN" sz="2400" b="1" i="1" dirty="0" smtClean="0">
                  <a:solidFill>
                    <a:schemeClr val="bg1"/>
                  </a:solidFill>
                  <a:latin typeface="Times New Roman" panose="02020603050405020304" pitchFamily="18" charset="0"/>
                  <a:ea typeface="仿宋_GB2312"/>
                  <a:cs typeface="仿宋_GB2312"/>
                </a:rPr>
                <a:t>u</a:t>
              </a:r>
              <a:r>
                <a:rPr kumimoji="1" lang="zh-CN" altLang="en-US" sz="2400" b="1" i="1" dirty="0" smtClean="0">
                  <a:solidFill>
                    <a:schemeClr val="bg1"/>
                  </a:solidFill>
                  <a:latin typeface="Times New Roman" panose="02020603050405020304" pitchFamily="18" charset="0"/>
                  <a:ea typeface="仿宋_GB2312"/>
                  <a:cs typeface="仿宋_GB2312"/>
                </a:rPr>
                <a:t>。</a:t>
              </a:r>
              <a:r>
                <a:rPr kumimoji="1" lang="zh-CN" altLang="en-US" sz="2400" b="1" dirty="0" smtClean="0">
                  <a:solidFill>
                    <a:schemeClr val="bg1"/>
                  </a:solidFill>
                  <a:latin typeface="Times New Roman" panose="02020603050405020304" pitchFamily="18" charset="0"/>
                  <a:ea typeface="仿宋_GB2312"/>
                  <a:cs typeface="仿宋_GB2312"/>
                </a:rPr>
                <a:t>某一</a:t>
              </a:r>
              <a:r>
                <a:rPr kumimoji="1" lang="zh-CN" altLang="en-US" sz="2400" b="1" dirty="0">
                  <a:solidFill>
                    <a:srgbClr val="00FFFF"/>
                  </a:solidFill>
                  <a:latin typeface="Times New Roman" panose="02020603050405020304" pitchFamily="18" charset="0"/>
                  <a:ea typeface="仿宋_GB2312"/>
                  <a:cs typeface="仿宋_GB2312"/>
                </a:rPr>
                <a:t>物体</a:t>
              </a:r>
              <a:r>
                <a:rPr kumimoji="1" lang="zh-CN" altLang="en-US" sz="2400" b="1" dirty="0" smtClean="0">
                  <a:solidFill>
                    <a:schemeClr val="bg1"/>
                  </a:solidFill>
                  <a:latin typeface="Times New Roman" panose="02020603050405020304" pitchFamily="18" charset="0"/>
                  <a:ea typeface="仿宋_GB2312"/>
                  <a:cs typeface="仿宋_GB2312"/>
                </a:rPr>
                <a:t>在</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与</a:t>
              </a:r>
              <a:r>
                <a:rPr kumimoji="1" lang="en-US" altLang="zh-CN" sz="2400" b="1" dirty="0" smtClean="0">
                  <a:solidFill>
                    <a:schemeClr val="bg1"/>
                  </a:solidFill>
                  <a:latin typeface="Times New Roman" panose="02020603050405020304" pitchFamily="18" charset="0"/>
                  <a:ea typeface="仿宋_GB2312"/>
                  <a:cs typeface="仿宋_GB2312"/>
                </a:rPr>
                <a:t>S’</a:t>
              </a:r>
              <a:r>
                <a:rPr kumimoji="1" lang="zh-CN" altLang="en-US" sz="2400" b="1" dirty="0" smtClean="0">
                  <a:solidFill>
                    <a:schemeClr val="bg1"/>
                  </a:solidFill>
                  <a:latin typeface="Times New Roman" panose="02020603050405020304" pitchFamily="18" charset="0"/>
                  <a:ea typeface="仿宋_GB2312"/>
                  <a:cs typeface="仿宋_GB2312"/>
                </a:rPr>
                <a:t>系中的</a:t>
              </a:r>
              <a:r>
                <a:rPr kumimoji="1" lang="zh-CN" altLang="en-US" sz="2400" b="1" dirty="0" smtClean="0">
                  <a:solidFill>
                    <a:srgbClr val="00FFFF"/>
                  </a:solidFill>
                  <a:latin typeface="Times New Roman" panose="02020603050405020304" pitchFamily="18" charset="0"/>
                  <a:ea typeface="仿宋_GB2312"/>
                  <a:cs typeface="仿宋_GB2312"/>
                </a:rPr>
                <a:t>运动速度</a:t>
              </a:r>
              <a:r>
                <a:rPr kumimoji="1" lang="zh-CN" altLang="en-US" sz="2400" b="1" dirty="0" smtClean="0">
                  <a:solidFill>
                    <a:schemeClr val="bg1"/>
                  </a:solidFill>
                  <a:latin typeface="Times New Roman" panose="02020603050405020304" pitchFamily="18" charset="0"/>
                  <a:ea typeface="仿宋_GB2312"/>
                  <a:cs typeface="仿宋_GB2312"/>
                </a:rPr>
                <a:t>分别为</a:t>
              </a:r>
              <a:r>
                <a:rPr kumimoji="1" lang="en-US" altLang="zh-CN" sz="2400" b="1" dirty="0" smtClean="0">
                  <a:solidFill>
                    <a:srgbClr val="00FFFF"/>
                  </a:solidFill>
                  <a:latin typeface="Times New Roman" panose="02020603050405020304" pitchFamily="18" charset="0"/>
                  <a:ea typeface="仿宋_GB2312"/>
                  <a:cs typeface="仿宋_GB2312"/>
                </a:rPr>
                <a:t>                      </a:t>
              </a:r>
              <a:r>
                <a:rPr kumimoji="1" lang="zh-CN" altLang="en-US" sz="2400" b="1" dirty="0" smtClean="0">
                  <a:solidFill>
                    <a:schemeClr val="bg1"/>
                  </a:solidFill>
                  <a:latin typeface="Times New Roman" panose="02020603050405020304" pitchFamily="18" charset="0"/>
                  <a:ea typeface="仿宋_GB2312"/>
                  <a:cs typeface="仿宋_GB2312"/>
                </a:rPr>
                <a:t>和</a:t>
              </a:r>
              <a:r>
                <a:rPr kumimoji="1" lang="en-US" altLang="zh-CN" sz="2400" b="1" dirty="0" smtClean="0">
                  <a:solidFill>
                    <a:srgbClr val="00FFFF"/>
                  </a:solidFill>
                  <a:latin typeface="Times New Roman" panose="02020603050405020304" pitchFamily="18" charset="0"/>
                  <a:ea typeface="仿宋_GB2312"/>
                  <a:cs typeface="仿宋_GB2312"/>
                </a:rPr>
                <a:t> </a:t>
              </a:r>
              <a:endParaRPr kumimoji="1" lang="zh-CN" altLang="en-US" sz="2400" b="1" dirty="0">
                <a:solidFill>
                  <a:srgbClr val="00FFFF"/>
                </a:solidFill>
                <a:latin typeface="Times New Roman" panose="02020603050405020304" pitchFamily="18" charset="0"/>
                <a:ea typeface="仿宋_GB2312"/>
                <a:cs typeface="仿宋_GB2312"/>
              </a:endParaRPr>
            </a:p>
          </p:txBody>
        </p:sp>
        <p:graphicFrame>
          <p:nvGraphicFramePr>
            <p:cNvPr id="37" name="对象 36"/>
            <p:cNvGraphicFramePr>
              <a:graphicFrameLocks noChangeAspect="1"/>
            </p:cNvGraphicFramePr>
            <p:nvPr>
              <p:extLst>
                <p:ext uri="{D42A27DB-BD31-4B8C-83A1-F6EECF244321}">
                  <p14:modId xmlns:p14="http://schemas.microsoft.com/office/powerpoint/2010/main" val="3256114176"/>
                </p:ext>
              </p:extLst>
            </p:nvPr>
          </p:nvGraphicFramePr>
          <p:xfrm>
            <a:off x="5306063" y="2264062"/>
            <a:ext cx="1503363" cy="538162"/>
          </p:xfrm>
          <a:graphic>
            <a:graphicData uri="http://schemas.openxmlformats.org/presentationml/2006/ole">
              <mc:AlternateContent xmlns:mc="http://schemas.openxmlformats.org/markup-compatibility/2006">
                <mc:Choice xmlns:v="urn:schemas-microsoft-com:vml" Requires="v">
                  <p:oleObj spid="_x0000_s30009" name="Equation" r:id="rId11" imgW="672840" imgH="241200" progId="Equation.DSMT4">
                    <p:embed/>
                  </p:oleObj>
                </mc:Choice>
                <mc:Fallback>
                  <p:oleObj name="Equation" r:id="rId11" imgW="672840" imgH="241200" progId="Equation.DSMT4">
                    <p:embed/>
                    <p:pic>
                      <p:nvPicPr>
                        <p:cNvPr id="0" name=""/>
                        <p:cNvPicPr>
                          <a:picLocks noChangeAspect="1" noChangeArrowheads="1"/>
                        </p:cNvPicPr>
                        <p:nvPr/>
                      </p:nvPicPr>
                      <p:blipFill>
                        <a:blip r:embed="rId12"/>
                        <a:srcRect/>
                        <a:stretch>
                          <a:fillRect/>
                        </a:stretch>
                      </p:blipFill>
                      <p:spPr bwMode="auto">
                        <a:xfrm>
                          <a:off x="5306063" y="2264062"/>
                          <a:ext cx="1503363" cy="538162"/>
                        </a:xfrm>
                        <a:prstGeom prst="rect">
                          <a:avLst/>
                        </a:prstGeom>
                        <a:noFill/>
                        <a:ln>
                          <a:noFill/>
                        </a:ln>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2870838455"/>
                </p:ext>
              </p:extLst>
            </p:nvPr>
          </p:nvGraphicFramePr>
          <p:xfrm>
            <a:off x="7219360" y="2264062"/>
            <a:ext cx="1730375" cy="538162"/>
          </p:xfrm>
          <a:graphic>
            <a:graphicData uri="http://schemas.openxmlformats.org/presentationml/2006/ole">
              <mc:AlternateContent xmlns:mc="http://schemas.openxmlformats.org/markup-compatibility/2006">
                <mc:Choice xmlns:v="urn:schemas-microsoft-com:vml" Requires="v">
                  <p:oleObj spid="_x0000_s30010" name="Equation" r:id="rId13" imgW="774360" imgH="241200" progId="Equation.DSMT4">
                    <p:embed/>
                  </p:oleObj>
                </mc:Choice>
                <mc:Fallback>
                  <p:oleObj name="Equation" r:id="rId13" imgW="774360" imgH="241200" progId="Equation.DSMT4">
                    <p:embed/>
                    <p:pic>
                      <p:nvPicPr>
                        <p:cNvPr id="0" name=""/>
                        <p:cNvPicPr>
                          <a:picLocks noChangeAspect="1" noChangeArrowheads="1"/>
                        </p:cNvPicPr>
                        <p:nvPr/>
                      </p:nvPicPr>
                      <p:blipFill>
                        <a:blip r:embed="rId14"/>
                        <a:srcRect/>
                        <a:stretch>
                          <a:fillRect/>
                        </a:stretch>
                      </p:blipFill>
                      <p:spPr bwMode="auto">
                        <a:xfrm>
                          <a:off x="7219360" y="2264062"/>
                          <a:ext cx="1730375" cy="538162"/>
                        </a:xfrm>
                        <a:prstGeom prst="rect">
                          <a:avLst/>
                        </a:prstGeom>
                        <a:noFill/>
                        <a:ln>
                          <a:noFill/>
                        </a:ln>
                        <a:extLst/>
                      </p:spPr>
                    </p:pic>
                  </p:oleObj>
                </mc:Fallback>
              </mc:AlternateContent>
            </a:graphicData>
          </a:graphic>
        </p:graphicFrame>
      </p:grpSp>
    </p:spTree>
    <p:extLst>
      <p:ext uri="{BB962C8B-B14F-4D97-AF65-F5344CB8AC3E}">
        <p14:creationId xmlns:p14="http://schemas.microsoft.com/office/powerpoint/2010/main" val="28316846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9" grpId="0" autoUpdateAnimBg="0"/>
      <p:bldP spid="31"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4930" name="Rectangle 2"/>
          <p:cNvSpPr>
            <a:spLocks noChangeArrowheads="1"/>
          </p:cNvSpPr>
          <p:nvPr/>
        </p:nvSpPr>
        <p:spPr bwMode="auto">
          <a:xfrm>
            <a:off x="1533525" y="3600450"/>
            <a:ext cx="7646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即趋于低速时，物理量必须趋于经典理论中相应的量。</a:t>
            </a:r>
          </a:p>
        </p:txBody>
      </p:sp>
      <p:sp>
        <p:nvSpPr>
          <p:cNvPr id="2044931" name="Rectangle 3"/>
          <p:cNvSpPr>
            <a:spLocks noChangeArrowheads="1"/>
          </p:cNvSpPr>
          <p:nvPr/>
        </p:nvSpPr>
        <p:spPr bwMode="auto">
          <a:xfrm>
            <a:off x="412654" y="1603375"/>
            <a:ext cx="819159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smtClean="0">
                <a:solidFill>
                  <a:schemeClr val="bg1"/>
                </a:solidFill>
                <a:latin typeface="Times New Roman" panose="02020603050405020304" pitchFamily="18" charset="0"/>
                <a:ea typeface="仿宋_GB2312"/>
                <a:cs typeface="仿宋_GB2312"/>
              </a:rPr>
              <a:t>其他物理</a:t>
            </a:r>
            <a:r>
              <a:rPr kumimoji="1" lang="zh-CN" altLang="en-US" sz="2400" b="1" dirty="0">
                <a:solidFill>
                  <a:schemeClr val="bg1"/>
                </a:solidFill>
                <a:latin typeface="Times New Roman" panose="02020603050405020304" pitchFamily="18" charset="0"/>
                <a:ea typeface="仿宋_GB2312"/>
                <a:cs typeface="仿宋_GB2312"/>
              </a:rPr>
              <a:t>概念：动量，质量，能量，</a:t>
            </a:r>
            <a:r>
              <a:rPr kumimoji="1" lang="en-US" altLang="zh-CN" sz="2400" b="1" dirty="0">
                <a:solidFill>
                  <a:schemeClr val="bg1"/>
                </a:solidFill>
                <a:latin typeface="Times New Roman" panose="02020603050405020304" pitchFamily="18" charset="0"/>
                <a:ea typeface="仿宋_GB2312"/>
                <a:cs typeface="仿宋_GB2312"/>
              </a:rPr>
              <a:t>……</a:t>
            </a:r>
          </a:p>
        </p:txBody>
      </p:sp>
      <p:sp>
        <p:nvSpPr>
          <p:cNvPr id="2044932" name="AutoShape 4"/>
          <p:cNvSpPr>
            <a:spLocks noChangeArrowheads="1"/>
          </p:cNvSpPr>
          <p:nvPr/>
        </p:nvSpPr>
        <p:spPr bwMode="auto">
          <a:xfrm>
            <a:off x="5938838" y="1770063"/>
            <a:ext cx="838200" cy="246062"/>
          </a:xfrm>
          <a:prstGeom prst="leftRightArrow">
            <a:avLst>
              <a:gd name="adj1" fmla="val 31815"/>
              <a:gd name="adj2" fmla="val 68382"/>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4933" name="Rectangle 5"/>
          <p:cNvSpPr>
            <a:spLocks noChangeArrowheads="1"/>
          </p:cNvSpPr>
          <p:nvPr/>
        </p:nvSpPr>
        <p:spPr bwMode="auto">
          <a:xfrm>
            <a:off x="6875463" y="1525588"/>
            <a:ext cx="1911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00FFFF"/>
                </a:solidFill>
                <a:latin typeface="Times New Roman" panose="02020603050405020304" pitchFamily="18" charset="0"/>
                <a:ea typeface="仿宋_GB2312"/>
                <a:cs typeface="仿宋_GB2312"/>
              </a:rPr>
              <a:t>也需要重新审视</a:t>
            </a:r>
          </a:p>
        </p:txBody>
      </p:sp>
      <p:sp>
        <p:nvSpPr>
          <p:cNvPr id="2044934" name="Rectangle 6"/>
          <p:cNvSpPr>
            <a:spLocks noChangeArrowheads="1"/>
          </p:cNvSpPr>
          <p:nvPr/>
        </p:nvSpPr>
        <p:spPr bwMode="auto">
          <a:xfrm>
            <a:off x="1176338" y="2154238"/>
            <a:ext cx="614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仿宋_GB2312"/>
                <a:cs typeface="仿宋_GB2312"/>
              </a:rPr>
              <a:t>(1)  </a:t>
            </a:r>
            <a:r>
              <a:rPr kumimoji="1" lang="zh-CN" altLang="en-US" sz="2400" b="1">
                <a:solidFill>
                  <a:schemeClr val="bg1"/>
                </a:solidFill>
                <a:latin typeface="Times New Roman" panose="02020603050405020304" pitchFamily="18" charset="0"/>
                <a:ea typeface="仿宋_GB2312"/>
                <a:cs typeface="仿宋_GB2312"/>
              </a:rPr>
              <a:t>应符合爱因斯坦的狭义</a:t>
            </a:r>
            <a:r>
              <a:rPr kumimoji="1" lang="zh-CN" altLang="en-US" sz="2400" b="1">
                <a:solidFill>
                  <a:srgbClr val="00FFFF"/>
                </a:solidFill>
                <a:latin typeface="Times New Roman" panose="02020603050405020304" pitchFamily="18" charset="0"/>
                <a:ea typeface="仿宋_GB2312"/>
                <a:cs typeface="仿宋_GB2312"/>
              </a:rPr>
              <a:t>相对性原理</a:t>
            </a:r>
          </a:p>
        </p:txBody>
      </p:sp>
      <p:sp>
        <p:nvSpPr>
          <p:cNvPr id="2044935" name="Rectangle 7"/>
          <p:cNvSpPr>
            <a:spLocks noChangeArrowheads="1"/>
          </p:cNvSpPr>
          <p:nvPr/>
        </p:nvSpPr>
        <p:spPr bwMode="auto">
          <a:xfrm>
            <a:off x="1147763" y="3143250"/>
            <a:ext cx="2992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chemeClr val="bg1"/>
                </a:solidFill>
                <a:latin typeface="Times New Roman" panose="02020603050405020304" pitchFamily="18" charset="0"/>
                <a:ea typeface="仿宋_GB2312"/>
                <a:cs typeface="仿宋_GB2312"/>
              </a:rPr>
              <a:t>(2)  </a:t>
            </a:r>
            <a:r>
              <a:rPr kumimoji="1" lang="zh-CN" altLang="en-US" sz="2400" b="1">
                <a:solidFill>
                  <a:schemeClr val="bg1"/>
                </a:solidFill>
                <a:latin typeface="Times New Roman" panose="02020603050405020304" pitchFamily="18" charset="0"/>
                <a:ea typeface="仿宋_GB2312"/>
                <a:cs typeface="仿宋_GB2312"/>
              </a:rPr>
              <a:t>应满足</a:t>
            </a:r>
            <a:r>
              <a:rPr kumimoji="1" lang="zh-CN" altLang="en-US" sz="2400" b="1">
                <a:solidFill>
                  <a:srgbClr val="00FFFF"/>
                </a:solidFill>
                <a:latin typeface="Times New Roman" panose="02020603050405020304" pitchFamily="18" charset="0"/>
                <a:ea typeface="仿宋_GB2312"/>
                <a:cs typeface="仿宋_GB2312"/>
              </a:rPr>
              <a:t>对应原理</a:t>
            </a:r>
          </a:p>
        </p:txBody>
      </p:sp>
      <p:sp>
        <p:nvSpPr>
          <p:cNvPr id="2044936" name="Rectangle 8"/>
          <p:cNvSpPr>
            <a:spLocks noChangeArrowheads="1"/>
          </p:cNvSpPr>
          <p:nvPr/>
        </p:nvSpPr>
        <p:spPr bwMode="auto">
          <a:xfrm>
            <a:off x="1562100" y="2611438"/>
            <a:ext cx="6403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66FFFF"/>
                </a:solidFill>
                <a:latin typeface="Times New Roman" panose="02020603050405020304" pitchFamily="18" charset="0"/>
                <a:ea typeface="仿宋_GB2312"/>
                <a:cs typeface="仿宋_GB2312"/>
              </a:rPr>
              <a:t>即经过洛伦兹变换时保持定律形式不变。</a:t>
            </a:r>
          </a:p>
        </p:txBody>
      </p:sp>
      <p:sp>
        <p:nvSpPr>
          <p:cNvPr id="2044938" name="Text Box 10"/>
          <p:cNvSpPr txBox="1">
            <a:spLocks noChangeArrowheads="1"/>
          </p:cNvSpPr>
          <p:nvPr/>
        </p:nvSpPr>
        <p:spPr bwMode="auto">
          <a:xfrm>
            <a:off x="179388" y="260350"/>
            <a:ext cx="87852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3600" b="1">
                <a:solidFill>
                  <a:srgbClr val="66FF33"/>
                </a:solidFill>
                <a:latin typeface="Times New Roman" panose="02020603050405020304" pitchFamily="18" charset="0"/>
                <a:ea typeface="黑体" panose="02010609060101010101" pitchFamily="49" charset="-122"/>
              </a:rPr>
              <a:t>§15.5  </a:t>
            </a:r>
            <a:r>
              <a:rPr kumimoji="1" lang="zh-CN" altLang="en-US" sz="3200" b="1">
                <a:solidFill>
                  <a:srgbClr val="66FF33"/>
                </a:solidFill>
                <a:latin typeface="Times New Roman" panose="02020603050405020304" pitchFamily="18" charset="0"/>
                <a:ea typeface="黑体" panose="02010609060101010101" pitchFamily="49" charset="-122"/>
              </a:rPr>
              <a:t>狭义相对论质点动力学简介</a:t>
            </a:r>
          </a:p>
        </p:txBody>
      </p:sp>
      <p:sp>
        <p:nvSpPr>
          <p:cNvPr id="2044939" name="Text Box 11"/>
          <p:cNvSpPr txBox="1">
            <a:spLocks noChangeArrowheads="1"/>
          </p:cNvSpPr>
          <p:nvPr/>
        </p:nvSpPr>
        <p:spPr bwMode="auto">
          <a:xfrm>
            <a:off x="192088" y="4133850"/>
            <a:ext cx="762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solidFill>
                  <a:srgbClr val="FFFF00"/>
                </a:solidFill>
                <a:latin typeface="宋体" panose="02010600030101010101" pitchFamily="2" charset="-122"/>
              </a:rPr>
              <a:t>一</a:t>
            </a:r>
            <a:r>
              <a:rPr kumimoji="1" lang="en-US" altLang="zh-CN" sz="2800" b="1">
                <a:solidFill>
                  <a:srgbClr val="FFFF00"/>
                </a:solidFill>
                <a:latin typeface="宋体" panose="02010600030101010101" pitchFamily="2" charset="-122"/>
              </a:rPr>
              <a:t>.</a:t>
            </a:r>
            <a:r>
              <a:rPr kumimoji="1" lang="zh-CN" altLang="en-US" sz="2800" b="1">
                <a:solidFill>
                  <a:srgbClr val="FFFF00"/>
                </a:solidFill>
                <a:latin typeface="宋体" panose="02010600030101010101" pitchFamily="2" charset="-122"/>
              </a:rPr>
              <a:t>相对论质量、动量  质点动力学基本方程</a:t>
            </a:r>
          </a:p>
        </p:txBody>
      </p:sp>
      <p:sp>
        <p:nvSpPr>
          <p:cNvPr id="2044940" name="Rectangle 12"/>
          <p:cNvSpPr>
            <a:spLocks noChangeArrowheads="1"/>
          </p:cNvSpPr>
          <p:nvPr/>
        </p:nvSpPr>
        <p:spPr bwMode="auto">
          <a:xfrm>
            <a:off x="427038" y="4772025"/>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66FFFF"/>
                </a:solidFill>
                <a:latin typeface="Times New Roman" panose="02020603050405020304" pitchFamily="18" charset="0"/>
                <a:ea typeface="仿宋_GB2312"/>
                <a:cs typeface="仿宋_GB2312"/>
              </a:rPr>
              <a:t>1. </a:t>
            </a:r>
            <a:r>
              <a:rPr kumimoji="1" lang="zh-CN" altLang="en-US" sz="2400" b="1">
                <a:solidFill>
                  <a:srgbClr val="66FFFF"/>
                </a:solidFill>
                <a:latin typeface="Times New Roman" panose="02020603050405020304" pitchFamily="18" charset="0"/>
                <a:ea typeface="仿宋_GB2312"/>
                <a:cs typeface="仿宋_GB2312"/>
              </a:rPr>
              <a:t>质速关系</a:t>
            </a:r>
          </a:p>
        </p:txBody>
      </p:sp>
      <p:sp>
        <p:nvSpPr>
          <p:cNvPr id="2044941" name="Rectangle 13"/>
          <p:cNvSpPr>
            <a:spLocks noChangeArrowheads="1"/>
          </p:cNvSpPr>
          <p:nvPr/>
        </p:nvSpPr>
        <p:spPr bwMode="auto">
          <a:xfrm>
            <a:off x="785813" y="536575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a:cs typeface="仿宋_GB2312"/>
              </a:rPr>
              <a:t>经典理论：</a:t>
            </a:r>
          </a:p>
        </p:txBody>
      </p:sp>
      <p:graphicFrame>
        <p:nvGraphicFramePr>
          <p:cNvPr id="2044942" name="Object 14"/>
          <p:cNvGraphicFramePr>
            <a:graphicFrameLocks/>
          </p:cNvGraphicFramePr>
          <p:nvPr/>
        </p:nvGraphicFramePr>
        <p:xfrm>
          <a:off x="2459038" y="5424488"/>
          <a:ext cx="2005012" cy="433387"/>
        </p:xfrm>
        <a:graphic>
          <a:graphicData uri="http://schemas.openxmlformats.org/presentationml/2006/ole">
            <mc:AlternateContent xmlns:mc="http://schemas.openxmlformats.org/markup-compatibility/2006">
              <mc:Choice xmlns:v="urn:schemas-microsoft-com:vml" Requires="v">
                <p:oleObj spid="_x0000_s7256" name="公式" r:id="rId3" imgW="1890534" imgH="309562" progId="Equation.3">
                  <p:embed/>
                </p:oleObj>
              </mc:Choice>
              <mc:Fallback>
                <p:oleObj name="公式" r:id="rId3" imgW="1890534" imgH="309562" progId="Equation.3">
                  <p:embed/>
                  <p:pic>
                    <p:nvPicPr>
                      <p:cNvPr id="0"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038" y="5424488"/>
                        <a:ext cx="2005012" cy="4333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22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4943" name="AutoShape 15"/>
          <p:cNvSpPr>
            <a:spLocks noChangeArrowheads="1"/>
          </p:cNvSpPr>
          <p:nvPr/>
        </p:nvSpPr>
        <p:spPr bwMode="auto">
          <a:xfrm>
            <a:off x="4643438" y="5513388"/>
            <a:ext cx="1171575" cy="201612"/>
          </a:xfrm>
          <a:prstGeom prst="leftRightArrow">
            <a:avLst>
              <a:gd name="adj1" fmla="val 43333"/>
              <a:gd name="adj2" fmla="val 115871"/>
            </a:avLst>
          </a:prstGeom>
          <a:solidFill>
            <a:srgbClr val="FFCCFF"/>
          </a:solidFill>
          <a:ln w="22225">
            <a:solidFill>
              <a:srgbClr val="FFCCFF"/>
            </a:solidFill>
            <a:miter lim="800000"/>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4944" name="Rectangle 16"/>
          <p:cNvSpPr>
            <a:spLocks noChangeArrowheads="1"/>
          </p:cNvSpPr>
          <p:nvPr/>
        </p:nvSpPr>
        <p:spPr bwMode="auto">
          <a:xfrm>
            <a:off x="722313" y="5995988"/>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FF6600"/>
              </a:buClr>
              <a:buFont typeface="Wingdings" panose="05000000000000000000" pitchFamily="2" charset="2"/>
              <a:buChar char="l"/>
            </a:pPr>
            <a:r>
              <a:rPr kumimoji="1" lang="en-US" altLang="zh-CN" sz="2400" b="1">
                <a:solidFill>
                  <a:schemeClr val="bg1"/>
                </a:solidFill>
                <a:latin typeface="Times New Roman" panose="02020603050405020304" pitchFamily="18" charset="0"/>
                <a:ea typeface="仿宋_GB2312"/>
                <a:cs typeface="仿宋_GB2312"/>
              </a:rPr>
              <a:t>  </a:t>
            </a:r>
            <a:r>
              <a:rPr kumimoji="1" lang="zh-CN" altLang="en-US" sz="2400" b="1">
                <a:solidFill>
                  <a:schemeClr val="bg1"/>
                </a:solidFill>
                <a:latin typeface="Times New Roman" panose="02020603050405020304" pitchFamily="18" charset="0"/>
                <a:ea typeface="仿宋_GB2312"/>
                <a:cs typeface="仿宋_GB2312"/>
              </a:rPr>
              <a:t>问题的提出：</a:t>
            </a:r>
            <a:r>
              <a:rPr kumimoji="1" lang="zh-CN" altLang="en-US" sz="2400" b="1">
                <a:solidFill>
                  <a:srgbClr val="FFFF00"/>
                </a:solidFill>
                <a:latin typeface="Times New Roman" panose="02020603050405020304" pitchFamily="18" charset="0"/>
                <a:ea typeface="仿宋_GB2312"/>
                <a:cs typeface="仿宋_GB2312"/>
              </a:rPr>
              <a:t>以两质点的弹性正碰撞为例</a:t>
            </a:r>
          </a:p>
        </p:txBody>
      </p:sp>
      <p:sp>
        <p:nvSpPr>
          <p:cNvPr id="2044945" name="Rectangle 17"/>
          <p:cNvSpPr>
            <a:spLocks noChangeArrowheads="1"/>
          </p:cNvSpPr>
          <p:nvPr/>
        </p:nvSpPr>
        <p:spPr bwMode="auto">
          <a:xfrm>
            <a:off x="5867400" y="5354638"/>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仿宋_GB2312"/>
                <a:ea typeface="仿宋_GB2312"/>
                <a:cs typeface="仿宋_GB2312"/>
              </a:rPr>
              <a:t>与物体运动无关</a:t>
            </a:r>
          </a:p>
        </p:txBody>
      </p:sp>
      <p:grpSp>
        <p:nvGrpSpPr>
          <p:cNvPr id="18" name="Group 10"/>
          <p:cNvGrpSpPr>
            <a:grpSpLocks/>
          </p:cNvGrpSpPr>
          <p:nvPr/>
        </p:nvGrpSpPr>
        <p:grpSpPr bwMode="auto">
          <a:xfrm>
            <a:off x="196850" y="2244725"/>
            <a:ext cx="990600" cy="1465263"/>
            <a:chOff x="-528" y="3024"/>
            <a:chExt cx="661" cy="912"/>
          </a:xfrm>
        </p:grpSpPr>
        <p:sp>
          <p:nvSpPr>
            <p:cNvPr id="7187" name="AutoShape 11"/>
            <p:cNvSpPr>
              <a:spLocks noChangeArrowheads="1"/>
            </p:cNvSpPr>
            <p:nvPr/>
          </p:nvSpPr>
          <p:spPr bwMode="auto">
            <a:xfrm>
              <a:off x="-528" y="3024"/>
              <a:ext cx="661" cy="912"/>
            </a:xfrm>
            <a:prstGeom prst="verticalScroll">
              <a:avLst>
                <a:gd name="adj" fmla="val 12500"/>
              </a:avLst>
            </a:prstGeom>
            <a:solidFill>
              <a:srgbClr val="FFFF99"/>
            </a:solidFill>
            <a:ln w="222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en-US" sz="2400" b="1">
                <a:latin typeface="Times New Roman" panose="02020603050405020304" pitchFamily="18" charset="0"/>
              </a:endParaRPr>
            </a:p>
          </p:txBody>
        </p:sp>
        <p:sp>
          <p:nvSpPr>
            <p:cNvPr id="7188" name="Rectangle 12"/>
            <p:cNvSpPr>
              <a:spLocks noChangeArrowheads="1"/>
            </p:cNvSpPr>
            <p:nvPr/>
          </p:nvSpPr>
          <p:spPr bwMode="auto">
            <a:xfrm>
              <a:off x="-384" y="3216"/>
              <a:ext cx="384" cy="537"/>
            </a:xfrm>
            <a:prstGeom prst="rect">
              <a:avLst/>
            </a:prstGeom>
            <a:solidFill>
              <a:srgbClr val="FFFF99"/>
            </a:solidFill>
            <a:ln>
              <a:noFill/>
            </a:ln>
            <a:effectLst/>
            <a:extLs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rgbClr val="FF3300"/>
                  </a:solidFill>
                  <a:latin typeface="Times New Roman" panose="02020603050405020304" pitchFamily="18" charset="0"/>
                  <a:ea typeface="楷体_GB2312"/>
                  <a:cs typeface="楷体_GB2312"/>
                </a:rPr>
                <a:t>原</a:t>
              </a:r>
            </a:p>
            <a:p>
              <a:pPr eaLnBrk="1" hangingPunct="1"/>
              <a:r>
                <a:rPr kumimoji="1" lang="zh-CN" altLang="en-US" sz="2400" b="1">
                  <a:solidFill>
                    <a:srgbClr val="FF3300"/>
                  </a:solidFill>
                  <a:latin typeface="Times New Roman" panose="02020603050405020304" pitchFamily="18" charset="0"/>
                  <a:ea typeface="楷体_GB2312"/>
                  <a:cs typeface="楷体_GB2312"/>
                </a:rPr>
                <a:t>则</a:t>
              </a:r>
            </a:p>
          </p:txBody>
        </p:sp>
      </p:grpSp>
      <p:sp>
        <p:nvSpPr>
          <p:cNvPr id="21" name="Rectangle 3"/>
          <p:cNvSpPr>
            <a:spLocks noChangeArrowheads="1"/>
          </p:cNvSpPr>
          <p:nvPr/>
        </p:nvSpPr>
        <p:spPr bwMode="auto">
          <a:xfrm>
            <a:off x="427038" y="1068388"/>
            <a:ext cx="784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dirty="0">
                <a:solidFill>
                  <a:schemeClr val="bg1"/>
                </a:solidFill>
                <a:latin typeface="Times New Roman" panose="02020603050405020304" pitchFamily="18" charset="0"/>
                <a:ea typeface="仿宋_GB2312"/>
                <a:cs typeface="仿宋_GB2312"/>
              </a:rPr>
              <a:t>狭义相对论下，时间、长度两物理量与经典物理中的不同</a:t>
            </a:r>
            <a:endParaRPr kumimoji="1" lang="en-US" altLang="zh-CN" sz="2400" b="1" dirty="0">
              <a:solidFill>
                <a:schemeClr val="bg1"/>
              </a:solidFill>
              <a:latin typeface="Times New Roman" panose="02020603050405020304" pitchFamily="18" charset="0"/>
              <a:ea typeface="仿宋_GB2312"/>
              <a:cs typeface="仿宋_GB231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49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slide(fromBottom)">
                                      <p:cBhvr>
                                        <p:cTn id="11" dur="300"/>
                                        <p:tgtEl>
                                          <p:spTgt spid="2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2044931"/>
                                        </p:tgtEl>
                                        <p:attrNameLst>
                                          <p:attrName>style.visibility</p:attrName>
                                        </p:attrNameLst>
                                      </p:cBhvr>
                                      <p:to>
                                        <p:strVal val="visible"/>
                                      </p:to>
                                    </p:set>
                                    <p:animEffect transition="in" filter="slide(fromBottom)">
                                      <p:cBhvr>
                                        <p:cTn id="16" dur="300"/>
                                        <p:tgtEl>
                                          <p:spTgt spid="20449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044932"/>
                                        </p:tgtEl>
                                        <p:attrNameLst>
                                          <p:attrName>style.visibility</p:attrName>
                                        </p:attrNameLst>
                                      </p:cBhvr>
                                      <p:to>
                                        <p:strVal val="visible"/>
                                      </p:to>
                                    </p:set>
                                    <p:animEffect transition="in" filter="dissolve">
                                      <p:cBhvr>
                                        <p:cTn id="21" dur="500"/>
                                        <p:tgtEl>
                                          <p:spTgt spid="204493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2044933"/>
                                        </p:tgtEl>
                                        <p:attrNameLst>
                                          <p:attrName>style.visibility</p:attrName>
                                        </p:attrNameLst>
                                      </p:cBhvr>
                                      <p:to>
                                        <p:strVal val="visible"/>
                                      </p:to>
                                    </p:set>
                                    <p:animEffect transition="in" filter="slide(fromBottom)">
                                      <p:cBhvr>
                                        <p:cTn id="26" dur="300"/>
                                        <p:tgtEl>
                                          <p:spTgt spid="204493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lide(fromBottom)">
                                      <p:cBhvr>
                                        <p:cTn id="31" dur="500"/>
                                        <p:tgtEl>
                                          <p:spTgt spid="1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2" fill="hold" grpId="0" nodeType="clickEffect">
                                  <p:stCondLst>
                                    <p:cond delay="0"/>
                                  </p:stCondLst>
                                  <p:childTnLst>
                                    <p:set>
                                      <p:cBhvr>
                                        <p:cTn id="35" dur="1" fill="hold">
                                          <p:stCondLst>
                                            <p:cond delay="0"/>
                                          </p:stCondLst>
                                        </p:cTn>
                                        <p:tgtEl>
                                          <p:spTgt spid="2044934"/>
                                        </p:tgtEl>
                                        <p:attrNameLst>
                                          <p:attrName>style.visibility</p:attrName>
                                        </p:attrNameLst>
                                      </p:cBhvr>
                                      <p:to>
                                        <p:strVal val="visible"/>
                                      </p:to>
                                    </p:set>
                                    <p:anim calcmode="lin" valueType="num">
                                      <p:cBhvr additive="base">
                                        <p:cTn id="36" dur="300" fill="hold"/>
                                        <p:tgtEl>
                                          <p:spTgt spid="2044934"/>
                                        </p:tgtEl>
                                        <p:attrNameLst>
                                          <p:attrName>ppt_x</p:attrName>
                                        </p:attrNameLst>
                                      </p:cBhvr>
                                      <p:tavLst>
                                        <p:tav tm="0">
                                          <p:val>
                                            <p:strVal val="1+#ppt_w/2"/>
                                          </p:val>
                                        </p:tav>
                                        <p:tav tm="100000">
                                          <p:val>
                                            <p:strVal val="#ppt_x"/>
                                          </p:val>
                                        </p:tav>
                                      </p:tavLst>
                                    </p:anim>
                                    <p:anim calcmode="lin" valueType="num">
                                      <p:cBhvr additive="base">
                                        <p:cTn id="37" dur="300" fill="hold"/>
                                        <p:tgtEl>
                                          <p:spTgt spid="2044934"/>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2044936"/>
                                        </p:tgtEl>
                                        <p:attrNameLst>
                                          <p:attrName>style.visibility</p:attrName>
                                        </p:attrNameLst>
                                      </p:cBhvr>
                                      <p:to>
                                        <p:strVal val="visible"/>
                                      </p:to>
                                    </p:set>
                                    <p:anim calcmode="lin" valueType="num">
                                      <p:cBhvr additive="base">
                                        <p:cTn id="42" dur="300" fill="hold"/>
                                        <p:tgtEl>
                                          <p:spTgt spid="2044936"/>
                                        </p:tgtEl>
                                        <p:attrNameLst>
                                          <p:attrName>ppt_x</p:attrName>
                                        </p:attrNameLst>
                                      </p:cBhvr>
                                      <p:tavLst>
                                        <p:tav tm="0">
                                          <p:val>
                                            <p:strVal val="0-#ppt_w/2"/>
                                          </p:val>
                                        </p:tav>
                                        <p:tav tm="100000">
                                          <p:val>
                                            <p:strVal val="#ppt_x"/>
                                          </p:val>
                                        </p:tav>
                                      </p:tavLst>
                                    </p:anim>
                                    <p:anim calcmode="lin" valueType="num">
                                      <p:cBhvr additive="base">
                                        <p:cTn id="43" dur="300" fill="hold"/>
                                        <p:tgtEl>
                                          <p:spTgt spid="2044936"/>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044935"/>
                                        </p:tgtEl>
                                        <p:attrNameLst>
                                          <p:attrName>style.visibility</p:attrName>
                                        </p:attrNameLst>
                                      </p:cBhvr>
                                      <p:to>
                                        <p:strVal val="visible"/>
                                      </p:to>
                                    </p:set>
                                    <p:animEffect transition="in" filter="dissolve">
                                      <p:cBhvr>
                                        <p:cTn id="48" dur="300"/>
                                        <p:tgtEl>
                                          <p:spTgt spid="204493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2044930"/>
                                        </p:tgtEl>
                                        <p:attrNameLst>
                                          <p:attrName>style.visibility</p:attrName>
                                        </p:attrNameLst>
                                      </p:cBhvr>
                                      <p:to>
                                        <p:strVal val="visible"/>
                                      </p:to>
                                    </p:set>
                                    <p:animEffect transition="in" filter="slide(fromBottom)">
                                      <p:cBhvr>
                                        <p:cTn id="53" dur="300"/>
                                        <p:tgtEl>
                                          <p:spTgt spid="204493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2044939"/>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2044940"/>
                                        </p:tgtEl>
                                        <p:attrNameLst>
                                          <p:attrName>style.visibility</p:attrName>
                                        </p:attrNameLst>
                                      </p:cBhvr>
                                      <p:to>
                                        <p:strVal val="visible"/>
                                      </p:to>
                                    </p:set>
                                    <p:animEffect transition="in" filter="slide(fromBottom)">
                                      <p:cBhvr>
                                        <p:cTn id="62" dur="300"/>
                                        <p:tgtEl>
                                          <p:spTgt spid="204494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044941"/>
                                        </p:tgtEl>
                                        <p:attrNameLst>
                                          <p:attrName>style.visibility</p:attrName>
                                        </p:attrNameLst>
                                      </p:cBhvr>
                                      <p:to>
                                        <p:strVal val="visible"/>
                                      </p:to>
                                    </p:set>
                                    <p:anim calcmode="lin" valueType="num">
                                      <p:cBhvr additive="base">
                                        <p:cTn id="67" dur="300" fill="hold"/>
                                        <p:tgtEl>
                                          <p:spTgt spid="2044941"/>
                                        </p:tgtEl>
                                        <p:attrNameLst>
                                          <p:attrName>ppt_x</p:attrName>
                                        </p:attrNameLst>
                                      </p:cBhvr>
                                      <p:tavLst>
                                        <p:tav tm="0">
                                          <p:val>
                                            <p:strVal val="0-#ppt_w/2"/>
                                          </p:val>
                                        </p:tav>
                                        <p:tav tm="100000">
                                          <p:val>
                                            <p:strVal val="#ppt_x"/>
                                          </p:val>
                                        </p:tav>
                                      </p:tavLst>
                                    </p:anim>
                                    <p:anim calcmode="lin" valueType="num">
                                      <p:cBhvr additive="base">
                                        <p:cTn id="68" dur="300" fill="hold"/>
                                        <p:tgtEl>
                                          <p:spTgt spid="2044941"/>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044942"/>
                                        </p:tgtEl>
                                        <p:attrNameLst>
                                          <p:attrName>style.visibility</p:attrName>
                                        </p:attrNameLst>
                                      </p:cBhvr>
                                      <p:to>
                                        <p:strVal val="visible"/>
                                      </p:to>
                                    </p:set>
                                    <p:animEffect transition="in" filter="wipe(left)">
                                      <p:cBhvr>
                                        <p:cTn id="73" dur="500"/>
                                        <p:tgtEl>
                                          <p:spTgt spid="2044942"/>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2044943"/>
                                        </p:tgtEl>
                                        <p:attrNameLst>
                                          <p:attrName>style.visibility</p:attrName>
                                        </p:attrNameLst>
                                      </p:cBhvr>
                                      <p:to>
                                        <p:strVal val="visible"/>
                                      </p:to>
                                    </p:set>
                                    <p:anim calcmode="lin" valueType="num">
                                      <p:cBhvr additive="base">
                                        <p:cTn id="78" dur="500" fill="hold"/>
                                        <p:tgtEl>
                                          <p:spTgt spid="2044943"/>
                                        </p:tgtEl>
                                        <p:attrNameLst>
                                          <p:attrName>ppt_x</p:attrName>
                                        </p:attrNameLst>
                                      </p:cBhvr>
                                      <p:tavLst>
                                        <p:tav tm="0">
                                          <p:val>
                                            <p:strVal val="0-#ppt_w/2"/>
                                          </p:val>
                                        </p:tav>
                                        <p:tav tm="100000">
                                          <p:val>
                                            <p:strVal val="#ppt_x"/>
                                          </p:val>
                                        </p:tav>
                                      </p:tavLst>
                                    </p:anim>
                                    <p:anim calcmode="lin" valueType="num">
                                      <p:cBhvr additive="base">
                                        <p:cTn id="79" dur="500" fill="hold"/>
                                        <p:tgtEl>
                                          <p:spTgt spid="2044943"/>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grpId="0" nodeType="clickEffect">
                                  <p:stCondLst>
                                    <p:cond delay="0"/>
                                  </p:stCondLst>
                                  <p:childTnLst>
                                    <p:set>
                                      <p:cBhvr>
                                        <p:cTn id="83" dur="1" fill="hold">
                                          <p:stCondLst>
                                            <p:cond delay="299"/>
                                          </p:stCondLst>
                                        </p:cTn>
                                        <p:tgtEl>
                                          <p:spTgt spid="2044945"/>
                                        </p:tgtEl>
                                        <p:attrNameLst>
                                          <p:attrName>style.visibility</p:attrName>
                                        </p:attrNameLst>
                                      </p:cBhvr>
                                      <p:to>
                                        <p:strVal val="visible"/>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12" presetClass="entr" presetSubtype="4" fill="hold" grpId="0" nodeType="clickEffect">
                                  <p:stCondLst>
                                    <p:cond delay="0"/>
                                  </p:stCondLst>
                                  <p:childTnLst>
                                    <p:set>
                                      <p:cBhvr>
                                        <p:cTn id="87" dur="1" fill="hold">
                                          <p:stCondLst>
                                            <p:cond delay="0"/>
                                          </p:stCondLst>
                                        </p:cTn>
                                        <p:tgtEl>
                                          <p:spTgt spid="2044944"/>
                                        </p:tgtEl>
                                        <p:attrNameLst>
                                          <p:attrName>style.visibility</p:attrName>
                                        </p:attrNameLst>
                                      </p:cBhvr>
                                      <p:to>
                                        <p:strVal val="visible"/>
                                      </p:to>
                                    </p:set>
                                    <p:animEffect transition="in" filter="slide(fromBottom)">
                                      <p:cBhvr>
                                        <p:cTn id="88" dur="300"/>
                                        <p:tgtEl>
                                          <p:spTgt spid="20449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4930" grpId="0" autoUpdateAnimBg="0"/>
      <p:bldP spid="2044931" grpId="0" autoUpdateAnimBg="0"/>
      <p:bldP spid="2044932" grpId="0" animBg="1"/>
      <p:bldP spid="2044933" grpId="0" autoUpdateAnimBg="0"/>
      <p:bldP spid="2044934" grpId="0" autoUpdateAnimBg="0"/>
      <p:bldP spid="2044935" grpId="0" autoUpdateAnimBg="0"/>
      <p:bldP spid="2044936" grpId="0" autoUpdateAnimBg="0"/>
      <p:bldP spid="2044938" grpId="0" autoUpdateAnimBg="0"/>
      <p:bldP spid="2044939" grpId="0" autoUpdateAnimBg="0"/>
      <p:bldP spid="2044940" grpId="0" autoUpdateAnimBg="0"/>
      <p:bldP spid="2044941" grpId="0" autoUpdateAnimBg="0"/>
      <p:bldP spid="2044943" grpId="0" animBg="1"/>
      <p:bldP spid="2044944" grpId="0" autoUpdateAnimBg="0"/>
      <p:bldP spid="2044945" grpId="0" autoUpdateAnimBg="0"/>
      <p:bldP spid="21" grpId="0" autoUpdateAnimBg="0"/>
    </p:bldLst>
  </p:timing>
</p:sld>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10131</TotalTime>
  <Words>1922</Words>
  <Application>Microsoft Office PowerPoint</Application>
  <PresentationFormat>全屏显示(4:3)</PresentationFormat>
  <Paragraphs>253</Paragraphs>
  <Slides>26</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26</vt:i4>
      </vt:variant>
    </vt:vector>
  </HeadingPairs>
  <TitlesOfParts>
    <vt:vector size="40" baseType="lpstr">
      <vt:lpstr>Monotype Sorts</vt:lpstr>
      <vt:lpstr>仿宋_GB2312</vt:lpstr>
      <vt:lpstr>黑体</vt:lpstr>
      <vt:lpstr>华文仿宋</vt:lpstr>
      <vt:lpstr>楷体_GB2312</vt:lpstr>
      <vt:lpstr>宋体</vt:lpstr>
      <vt:lpstr>Arial</vt:lpstr>
      <vt:lpstr>Bookman Old Style</vt:lpstr>
      <vt:lpstr>Symbol</vt:lpstr>
      <vt:lpstr>Times New Roman</vt:lpstr>
      <vt:lpstr>Wingdings</vt:lpstr>
      <vt:lpstr>1_默认设计模板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KINEMATICS</dc:title>
  <dc:creator>Zhongfeng Xu</dc:creator>
  <cp:lastModifiedBy>jiangcw</cp:lastModifiedBy>
  <cp:revision>473</cp:revision>
  <cp:lastPrinted>2018-04-23T14:43:42Z</cp:lastPrinted>
  <dcterms:created xsi:type="dcterms:W3CDTF">2002-06-18T00:43:24Z</dcterms:created>
  <dcterms:modified xsi:type="dcterms:W3CDTF">2023-04-19T10:46:34Z</dcterms:modified>
</cp:coreProperties>
</file>